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9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3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269" r:id="rId20"/>
    <p:sldId id="270" r:id="rId21"/>
    <p:sldId id="271" r:id="rId22"/>
    <p:sldId id="272" r:id="rId23"/>
    <p:sldId id="274" r:id="rId24"/>
    <p:sldId id="407" r:id="rId25"/>
    <p:sldId id="410" r:id="rId26"/>
    <p:sldId id="408" r:id="rId27"/>
    <p:sldId id="445" r:id="rId28"/>
    <p:sldId id="446" r:id="rId29"/>
    <p:sldId id="412" r:id="rId30"/>
    <p:sldId id="413" r:id="rId31"/>
    <p:sldId id="411" r:id="rId32"/>
    <p:sldId id="414" r:id="rId33"/>
    <p:sldId id="415" r:id="rId34"/>
    <p:sldId id="281" r:id="rId35"/>
    <p:sldId id="283" r:id="rId36"/>
    <p:sldId id="284" r:id="rId37"/>
    <p:sldId id="417" r:id="rId38"/>
    <p:sldId id="285" r:id="rId39"/>
    <p:sldId id="420" r:id="rId40"/>
    <p:sldId id="421" r:id="rId41"/>
    <p:sldId id="422" r:id="rId42"/>
    <p:sldId id="418" r:id="rId43"/>
    <p:sldId id="439" r:id="rId44"/>
    <p:sldId id="440" r:id="rId45"/>
    <p:sldId id="423" r:id="rId46"/>
    <p:sldId id="288" r:id="rId47"/>
    <p:sldId id="424" r:id="rId48"/>
    <p:sldId id="441" r:id="rId49"/>
    <p:sldId id="442" r:id="rId50"/>
    <p:sldId id="443" r:id="rId51"/>
    <p:sldId id="444" r:id="rId52"/>
    <p:sldId id="290" r:id="rId53"/>
    <p:sldId id="427" r:id="rId54"/>
    <p:sldId id="429" r:id="rId55"/>
    <p:sldId id="430" r:id="rId56"/>
    <p:sldId id="428" r:id="rId57"/>
    <p:sldId id="425" r:id="rId58"/>
    <p:sldId id="426" r:id="rId59"/>
    <p:sldId id="273" r:id="rId60"/>
    <p:sldId id="277" r:id="rId61"/>
    <p:sldId id="278" r:id="rId62"/>
    <p:sldId id="279" r:id="rId63"/>
    <p:sldId id="433" r:id="rId64"/>
    <p:sldId id="434" r:id="rId65"/>
    <p:sldId id="431" r:id="rId66"/>
    <p:sldId id="432" r:id="rId67"/>
    <p:sldId id="416" r:id="rId6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D1731-01C3-4547-B75E-6EED69AD16E7}" v="706" dt="2021-02-13T19:42:22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3455" autoAdjust="0"/>
  </p:normalViewPr>
  <p:slideViewPr>
    <p:cSldViewPr snapToGrid="0">
      <p:cViewPr>
        <p:scale>
          <a:sx n="75" d="100"/>
          <a:sy n="75" d="100"/>
        </p:scale>
        <p:origin x="1896" y="-54"/>
      </p:cViewPr>
      <p:guideLst/>
    </p:cSldViewPr>
  </p:slideViewPr>
  <p:notesTextViewPr>
    <p:cViewPr>
      <p:scale>
        <a:sx n="3" d="2"/>
        <a:sy n="3" d="2"/>
      </p:scale>
      <p:origin x="0" y="-87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7D7202D6-2D8F-43B3-A9BB-91B979DDA566}"/>
    <pc:docChg chg="modSld">
      <pc:chgData name="Daniel Schwarz" userId="5bb35bb8-905a-4742-88d9-33d9089732e7" providerId="ADAL" clId="{7D7202D6-2D8F-43B3-A9BB-91B979DDA566}" dt="2021-01-15T21:19:40.741" v="1" actId="20577"/>
      <pc:docMkLst>
        <pc:docMk/>
      </pc:docMkLst>
      <pc:sldChg chg="modSp mod">
        <pc:chgData name="Daniel Schwarz" userId="5bb35bb8-905a-4742-88d9-33d9089732e7" providerId="ADAL" clId="{7D7202D6-2D8F-43B3-A9BB-91B979DDA566}" dt="2021-01-15T21:19:40.741" v="1" actId="20577"/>
        <pc:sldMkLst>
          <pc:docMk/>
          <pc:sldMk cId="643123613" sldId="428"/>
        </pc:sldMkLst>
        <pc:spChg chg="mod">
          <ac:chgData name="Daniel Schwarz" userId="5bb35bb8-905a-4742-88d9-33d9089732e7" providerId="ADAL" clId="{7D7202D6-2D8F-43B3-A9BB-91B979DDA566}" dt="2021-01-15T21:19:40.741" v="1" actId="20577"/>
          <ac:spMkLst>
            <pc:docMk/>
            <pc:sldMk cId="643123613" sldId="428"/>
            <ac:spMk id="2" creationId="{22AF4DB3-FCB7-4D24-BD9E-D5BACAD9E1EC}"/>
          </ac:spMkLst>
        </pc:spChg>
      </pc:sldChg>
    </pc:docChg>
  </pc:docChgLst>
  <pc:docChgLst>
    <pc:chgData name="Daniel Schwarz" userId="5bb35bb8-905a-4742-88d9-33d9089732e7" providerId="ADAL" clId="{B11D1731-01C3-4547-B75E-6EED69AD16E7}"/>
    <pc:docChg chg="undo custSel addSld modSld">
      <pc:chgData name="Daniel Schwarz" userId="5bb35bb8-905a-4742-88d9-33d9089732e7" providerId="ADAL" clId="{B11D1731-01C3-4547-B75E-6EED69AD16E7}" dt="2021-02-13T19:44:18.422" v="2487" actId="20577"/>
      <pc:docMkLst>
        <pc:docMk/>
      </pc:docMkLst>
      <pc:sldChg chg="modNotesTx">
        <pc:chgData name="Daniel Schwarz" userId="5bb35bb8-905a-4742-88d9-33d9089732e7" providerId="ADAL" clId="{B11D1731-01C3-4547-B75E-6EED69AD16E7}" dt="2021-02-09T20:37:13.047" v="226" actId="20577"/>
        <pc:sldMkLst>
          <pc:docMk/>
          <pc:sldMk cId="1350296830" sldId="408"/>
        </pc:sldMkLst>
      </pc:sldChg>
      <pc:sldChg chg="modSp mod">
        <pc:chgData name="Daniel Schwarz" userId="5bb35bb8-905a-4742-88d9-33d9089732e7" providerId="ADAL" clId="{B11D1731-01C3-4547-B75E-6EED69AD16E7}" dt="2021-02-13T18:51:36.059" v="448" actId="20577"/>
        <pc:sldMkLst>
          <pc:docMk/>
          <pc:sldMk cId="4130052312" sldId="412"/>
        </pc:sldMkLst>
        <pc:spChg chg="mod">
          <ac:chgData name="Daniel Schwarz" userId="5bb35bb8-905a-4742-88d9-33d9089732e7" providerId="ADAL" clId="{B11D1731-01C3-4547-B75E-6EED69AD16E7}" dt="2021-02-13T18:51:36.059" v="448" actId="20577"/>
          <ac:spMkLst>
            <pc:docMk/>
            <pc:sldMk cId="4130052312" sldId="412"/>
            <ac:spMk id="2" creationId="{FA327C3F-F562-4E4F-85F5-70B825B07186}"/>
          </ac:spMkLst>
        </pc:spChg>
      </pc:sldChg>
      <pc:sldChg chg="addSp delSp modSp add mod delAnim modAnim modNotesTx">
        <pc:chgData name="Daniel Schwarz" userId="5bb35bb8-905a-4742-88d9-33d9089732e7" providerId="ADAL" clId="{B11D1731-01C3-4547-B75E-6EED69AD16E7}" dt="2021-02-09T20:42:25.499" v="387" actId="1035"/>
        <pc:sldMkLst>
          <pc:docMk/>
          <pc:sldMk cId="1481243117" sldId="445"/>
        </pc:sldMkLst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4" creationId="{EFAF1E77-B1A3-4A01-A12F-8CADB6E63CB6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5" creationId="{566BB9CE-1900-43CE-81E9-F5558AF01EE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6" creationId="{DA76AECA-D1C5-46D9-B4B7-C2E5BA0637A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7" creationId="{5F967BA8-3BDC-44A0-9263-7CDAFA63AA28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8" creationId="{4446B4F0-B907-40AE-A40F-2AA7E5E24457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9" creationId="{BE2F0BB7-139E-4030-AA13-1BD7FD1EA6AD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0" creationId="{213CEC06-CAE7-400E-835B-810B45E93739}"/>
          </ac:spMkLst>
        </pc:spChg>
        <pc:spChg chg="mod">
          <ac:chgData name="Daniel Schwarz" userId="5bb35bb8-905a-4742-88d9-33d9089732e7" providerId="ADAL" clId="{B11D1731-01C3-4547-B75E-6EED69AD16E7}" dt="2021-02-09T20:42:25.499" v="387" actId="1035"/>
          <ac:spMkLst>
            <pc:docMk/>
            <pc:sldMk cId="1481243117" sldId="445"/>
            <ac:spMk id="21" creationId="{AFD31C72-168B-4894-B23D-B4AD8CDE1452}"/>
          </ac:spMkLst>
        </pc:spChg>
        <pc:spChg chg="mod">
          <ac:chgData name="Daniel Schwarz" userId="5bb35bb8-905a-4742-88d9-33d9089732e7" providerId="ADAL" clId="{B11D1731-01C3-4547-B75E-6EED69AD16E7}" dt="2021-02-09T20:29:25.184" v="93" actId="1076"/>
          <ac:spMkLst>
            <pc:docMk/>
            <pc:sldMk cId="1481243117" sldId="445"/>
            <ac:spMk id="22" creationId="{E3A91884-2632-480C-B9B4-F72DE74C09BD}"/>
          </ac:spMkLst>
        </pc:spChg>
        <pc:spChg chg="mod">
          <ac:chgData name="Daniel Schwarz" userId="5bb35bb8-905a-4742-88d9-33d9089732e7" providerId="ADAL" clId="{B11D1731-01C3-4547-B75E-6EED69AD16E7}" dt="2021-02-09T20:29:24.641" v="92" actId="1076"/>
          <ac:spMkLst>
            <pc:docMk/>
            <pc:sldMk cId="1481243117" sldId="445"/>
            <ac:spMk id="23" creationId="{812B3E4C-4A68-4D2D-BE0C-4AACB18345A8}"/>
          </ac:spMkLst>
        </pc:spChg>
        <pc:spChg chg="add mod">
          <ac:chgData name="Daniel Schwarz" userId="5bb35bb8-905a-4742-88d9-33d9089732e7" providerId="ADAL" clId="{B11D1731-01C3-4547-B75E-6EED69AD16E7}" dt="2021-02-09T20:36:01.756" v="171" actId="1076"/>
          <ac:spMkLst>
            <pc:docMk/>
            <pc:sldMk cId="1481243117" sldId="445"/>
            <ac:spMk id="24" creationId="{F177C615-65ED-43A5-A59F-EB97E0112D16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6" creationId="{FD56F9F0-68EC-42AB-89B3-C6D1DB759843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7" creationId="{2ED2C5A1-EFF9-4F68-9901-B0140EB58718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8" creationId="{513ACBEA-A1E5-460D-8DC8-07580124A0B3}"/>
          </ac:spMkLst>
        </pc:spChg>
        <pc:spChg chg="add del mod">
          <ac:chgData name="Daniel Schwarz" userId="5bb35bb8-905a-4742-88d9-33d9089732e7" providerId="ADAL" clId="{B11D1731-01C3-4547-B75E-6EED69AD16E7}" dt="2021-02-09T20:35:13.307" v="159" actId="478"/>
          <ac:spMkLst>
            <pc:docMk/>
            <pc:sldMk cId="1481243117" sldId="445"/>
            <ac:spMk id="30" creationId="{4229BC1C-AAB9-4EBD-B9E2-DD1B72E723AB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32" creationId="{2636F63C-A7D9-4225-A114-7A27D5CD1A1F}"/>
          </ac:spMkLst>
        </pc:spChg>
      </pc:sldChg>
      <pc:sldChg chg="addSp delSp modSp new mod modClrScheme delAnim modAnim chgLayout modNotesTx">
        <pc:chgData name="Daniel Schwarz" userId="5bb35bb8-905a-4742-88d9-33d9089732e7" providerId="ADAL" clId="{B11D1731-01C3-4547-B75E-6EED69AD16E7}" dt="2021-02-13T19:44:18.422" v="2487" actId="20577"/>
        <pc:sldMkLst>
          <pc:docMk/>
          <pc:sldMk cId="206938442" sldId="446"/>
        </pc:sldMkLst>
        <pc:spChg chg="add mod">
          <ac:chgData name="Daniel Schwarz" userId="5bb35bb8-905a-4742-88d9-33d9089732e7" providerId="ADAL" clId="{B11D1731-01C3-4547-B75E-6EED69AD16E7}" dt="2021-02-13T19:15:00.908" v="1127" actId="20577"/>
          <ac:spMkLst>
            <pc:docMk/>
            <pc:sldMk cId="206938442" sldId="446"/>
            <ac:spMk id="2" creationId="{03E5B396-EA77-4B8D-BAC3-12F56DE9EDE1}"/>
          </ac:spMkLst>
        </pc:spChg>
        <pc:spChg chg="add del">
          <ac:chgData name="Daniel Schwarz" userId="5bb35bb8-905a-4742-88d9-33d9089732e7" providerId="ADAL" clId="{B11D1731-01C3-4547-B75E-6EED69AD16E7}" dt="2021-02-13T18:53:54.326" v="454" actId="478"/>
          <ac:spMkLst>
            <pc:docMk/>
            <pc:sldMk cId="206938442" sldId="446"/>
            <ac:spMk id="5" creationId="{84F56E39-52D6-41E0-AB49-84D6933938E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9" creationId="{4F3460E6-CB29-405F-93F1-3E788F65BF86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0" creationId="{B7FBEE6A-0C38-4CFB-9417-7C8C8BA0A3B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1" creationId="{8CB092A7-5AF5-41C3-8FC2-01923491C40B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2" creationId="{4872FAB3-EC30-4AC0-BE3B-9641195C0EF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3" creationId="{DC98FB19-114B-48C8-93B0-DC9F3ED8BFC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4" creationId="{08A64454-0A03-4892-888D-99AFD6E466F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5" creationId="{1B3F339A-CEFA-49AD-92E3-C1199F23B9B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6" creationId="{2FE4A162-1A62-4C07-9F89-0B25D839A756}"/>
          </ac:spMkLst>
        </pc:spChg>
        <pc:spChg chg="add del mod">
          <ac:chgData name="Daniel Schwarz" userId="5bb35bb8-905a-4742-88d9-33d9089732e7" providerId="ADAL" clId="{B11D1731-01C3-4547-B75E-6EED69AD16E7}" dt="2021-02-13T18:59:18.173" v="568" actId="478"/>
          <ac:spMkLst>
            <pc:docMk/>
            <pc:sldMk cId="206938442" sldId="446"/>
            <ac:spMk id="17" creationId="{722A7786-BB0A-44E6-A6C8-77D294ED8442}"/>
          </ac:spMkLst>
        </pc:spChg>
        <pc:spChg chg="add del mod">
          <ac:chgData name="Daniel Schwarz" userId="5bb35bb8-905a-4742-88d9-33d9089732e7" providerId="ADAL" clId="{B11D1731-01C3-4547-B75E-6EED69AD16E7}" dt="2021-02-13T18:59:15.655" v="567" actId="478"/>
          <ac:spMkLst>
            <pc:docMk/>
            <pc:sldMk cId="206938442" sldId="446"/>
            <ac:spMk id="18" creationId="{567273F4-067A-48C3-A3CB-B979302097C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9" creationId="{D2799D29-DE39-4AF5-A92C-D46632C36BD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0" creationId="{7E9354E5-D7B6-443D-85C6-3B659F5A6E1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1" creationId="{A50EE65D-66B3-4685-BEBA-FB59B1260E6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2" creationId="{5A77FE65-6742-4A55-9EE2-7692341F021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3" creationId="{0DFF0D92-50C3-4520-963D-E56A8D49B3D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4" creationId="{46C1FBC9-0409-4727-9B03-0FB5C5EF96F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5" creationId="{B79A8B6B-9C38-4572-AF18-0C3B8ED2F83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6" creationId="{A9F7C8B4-4640-407B-9EA3-5252F82A9CF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7" creationId="{64CF4A6C-9BCC-4CCB-92FB-D07827E63B6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8" creationId="{2422448B-F5B8-4F3D-B655-52112F2B02E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9" creationId="{8B8881ED-2B17-4C82-907E-C9D9155ECFE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0" creationId="{32BC8732-085E-4D5E-846A-49107DA9861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1" creationId="{5E8CF8DF-21B0-4090-90DA-515E02CA4F9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2" creationId="{1465204E-0CF6-4158-BCFB-9C42EC7CE94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3" creationId="{02109F2B-C1B0-46BD-B5E9-8937EF5CD62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4" creationId="{1A715185-A43A-41CB-8A92-6A7C1E302C3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5" creationId="{E2F7E1D2-667C-4153-B0F7-42547299AD6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6" creationId="{FFA174A1-B175-4464-B8F4-8CEF8E07DC8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7" creationId="{6AB19C2F-2BA5-4ECB-81C7-5B8D539A5E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8" creationId="{2BD56C2D-BB23-4306-896A-D884FA65709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9" creationId="{42AA7EB9-7A5D-4550-9722-5973A335772C}"/>
          </ac:spMkLst>
        </pc:spChg>
        <pc:spChg chg="add del mod">
          <ac:chgData name="Daniel Schwarz" userId="5bb35bb8-905a-4742-88d9-33d9089732e7" providerId="ADAL" clId="{B11D1731-01C3-4547-B75E-6EED69AD16E7}" dt="2021-02-13T19:11:47.596" v="834" actId="478"/>
          <ac:spMkLst>
            <pc:docMk/>
            <pc:sldMk cId="206938442" sldId="446"/>
            <ac:spMk id="40" creationId="{547C11BC-E484-44D3-8D3F-5147A5FDC21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1" creationId="{195D49D0-5FFE-47EA-8956-E7744349847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2" creationId="{990C1701-F9F7-453C-B9CC-011584E494F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3" creationId="{90F09E5B-A743-42D0-AE71-71D0030AD33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4" creationId="{0BBFF585-3A66-4CBF-AE49-284BD467F02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5" creationId="{03190230-7594-49F5-B992-808EF92463C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6" creationId="{EC29DAAF-9F2A-4D95-8C01-AD31759749F8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7" creationId="{5376A170-0184-43F2-A2AF-53BF6CE9FCF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8" creationId="{2FE5C001-ABD4-4621-902A-C7EB4FE644F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9" creationId="{C2F780D0-950B-4042-AF59-0AF059B2D8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50" creationId="{B484EDB8-C299-4FF1-B3FA-D451A6623BDC}"/>
          </ac:spMkLst>
        </pc:sp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4" creationId="{5FDE40B8-B31C-4B41-8245-4EAE6EB34627}"/>
          </ac:cxnSpMkLst>
        </pc:cxnChg>
        <pc:cxnChg chg="add del">
          <ac:chgData name="Daniel Schwarz" userId="5bb35bb8-905a-4742-88d9-33d9089732e7" providerId="ADAL" clId="{B11D1731-01C3-4547-B75E-6EED69AD16E7}" dt="2021-02-13T18:53:55.391" v="455" actId="478"/>
          <ac:cxnSpMkLst>
            <pc:docMk/>
            <pc:sldMk cId="206938442" sldId="446"/>
            <ac:cxnSpMk id="7" creationId="{17238D1C-9702-483F-848A-B72A2826B3F7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52" creationId="{54C889A5-9784-4726-BE81-3DE5D8632250}"/>
          </ac:cxnSpMkLst>
        </pc:cxnChg>
        <pc:cxnChg chg="add del mod">
          <ac:chgData name="Daniel Schwarz" userId="5bb35bb8-905a-4742-88d9-33d9089732e7" providerId="ADAL" clId="{B11D1731-01C3-4547-B75E-6EED69AD16E7}" dt="2021-02-13T19:17:33.935" v="1236" actId="478"/>
          <ac:cxnSpMkLst>
            <pc:docMk/>
            <pc:sldMk cId="206938442" sldId="446"/>
            <ac:cxnSpMk id="53" creationId="{B6EC6F87-4D39-4609-8F7F-20DF41404C33}"/>
          </ac:cxnSpMkLst>
        </pc:cxnChg>
        <pc:cxnChg chg="add del mod">
          <ac:chgData name="Daniel Schwarz" userId="5bb35bb8-905a-4742-88d9-33d9089732e7" providerId="ADAL" clId="{B11D1731-01C3-4547-B75E-6EED69AD16E7}" dt="2021-02-13T19:17:32.735" v="1235" actId="478"/>
          <ac:cxnSpMkLst>
            <pc:docMk/>
            <pc:sldMk cId="206938442" sldId="446"/>
            <ac:cxnSpMk id="56" creationId="{8E4473F0-2966-46BA-812D-0F01C55A97C6}"/>
          </ac:cxnSpMkLst>
        </pc:cxnChg>
        <pc:cxnChg chg="add del mod">
          <ac:chgData name="Daniel Schwarz" userId="5bb35bb8-905a-4742-88d9-33d9089732e7" providerId="ADAL" clId="{B11D1731-01C3-4547-B75E-6EED69AD16E7}" dt="2021-02-13T19:17:31.726" v="1234" actId="478"/>
          <ac:cxnSpMkLst>
            <pc:docMk/>
            <pc:sldMk cId="206938442" sldId="446"/>
            <ac:cxnSpMk id="60" creationId="{6341F8A0-5626-45DC-BA6E-FA7F9D9FA638}"/>
          </ac:cxnSpMkLst>
        </pc:cxnChg>
        <pc:cxnChg chg="add del mod">
          <ac:chgData name="Daniel Schwarz" userId="5bb35bb8-905a-4742-88d9-33d9089732e7" providerId="ADAL" clId="{B11D1731-01C3-4547-B75E-6EED69AD16E7}" dt="2021-02-13T19:17:30.350" v="1233" actId="478"/>
          <ac:cxnSpMkLst>
            <pc:docMk/>
            <pc:sldMk cId="206938442" sldId="446"/>
            <ac:cxnSpMk id="64" creationId="{C5580BBC-A508-4BFA-8AEA-9C4BBDD59CAF}"/>
          </ac:cxnSpMkLst>
        </pc:cxnChg>
        <pc:cxnChg chg="add del mod">
          <ac:chgData name="Daniel Schwarz" userId="5bb35bb8-905a-4742-88d9-33d9089732e7" providerId="ADAL" clId="{B11D1731-01C3-4547-B75E-6EED69AD16E7}" dt="2021-02-13T19:17:29.058" v="1232" actId="478"/>
          <ac:cxnSpMkLst>
            <pc:docMk/>
            <pc:sldMk cId="206938442" sldId="446"/>
            <ac:cxnSpMk id="67" creationId="{443806D5-4B8C-41D5-B8D9-EA23AC594D0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0" creationId="{1830E26B-392A-4448-8861-C613C908577D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1" creationId="{2742077A-ADCC-4DFB-9F06-844E34226D3F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4" creationId="{ACFC2538-3A8F-49AC-9275-8D65F3E964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7" creationId="{B87D9AA0-6183-4544-8396-C486C7374A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0" creationId="{58427B65-2EC8-4F94-A86E-F6ECFA7C0C22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3" creationId="{CEDF5635-75EE-426C-A995-D45E175A92C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8" creationId="{4FFA175C-4A8F-4714-A02C-BF1BD04BB69E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1" creationId="{96F94AF2-40C0-4FC3-AB5F-76ECA167BCF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4" creationId="{289C6DBE-0F61-47D6-B964-E0625CB21C9B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8" creationId="{92CF9C7B-E3B1-445D-9147-CF3F22D7D92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1" creationId="{4594F7F8-99DF-4134-8964-0A9308563819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4" creationId="{F93D2465-4304-45D5-87D9-CE6497E27105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7" creationId="{52EC02F1-5B50-4237-BDA5-3D551055E56F}"/>
          </ac:cxnSpMkLst>
        </pc:cxn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r>
              <a:rPr lang="en-US" dirty="0"/>
              <a:t>/</a:t>
            </a:r>
            <a:r>
              <a:rPr lang="en-US" dirty="0" err="1"/>
              <a:t>Variante</a:t>
            </a:r>
            <a:r>
              <a:rPr lang="en-US" dirty="0"/>
              <a:t> von GO </a:t>
            </a:r>
            <a:r>
              <a:rPr lang="en-US" dirty="0" err="1"/>
              <a:t>ergänzen</a:t>
            </a:r>
            <a:r>
              <a:rPr lang="en-US" dirty="0"/>
              <a:t>: </a:t>
            </a:r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982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des </a:t>
            </a:r>
            <a:r>
              <a:rPr lang="en-US" dirty="0" err="1"/>
              <a:t>Monolithen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je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stark </a:t>
            </a:r>
            <a:r>
              <a:rPr lang="en-US" dirty="0" err="1"/>
              <a:t>voneinander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miteinander</a:t>
            </a:r>
            <a:r>
              <a:rPr lang="en-US" dirty="0"/>
              <a:t> </a:t>
            </a:r>
            <a:r>
              <a:rPr lang="en-US" dirty="0" err="1"/>
              <a:t>verwoben</a:t>
            </a:r>
            <a:r>
              <a:rPr lang="en-US" dirty="0"/>
              <a:t> sein</a:t>
            </a:r>
          </a:p>
          <a:p>
            <a:r>
              <a:rPr lang="en-US" dirty="0"/>
              <a:t> -&gt;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Endeffekt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gepackt</a:t>
            </a:r>
            <a:r>
              <a:rPr lang="en-US" dirty="0"/>
              <a:t> (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jar </a:t>
            </a:r>
            <a:r>
              <a:rPr lang="en-US" dirty="0" err="1"/>
              <a:t>bzw</a:t>
            </a:r>
            <a:r>
              <a:rPr lang="en-US" dirty="0"/>
              <a:t>. war File)</a:t>
            </a:r>
          </a:p>
          <a:p>
            <a:endParaRPr lang="en-US" dirty="0"/>
          </a:p>
          <a:p>
            <a:r>
              <a:rPr lang="en-US" dirty="0"/>
              <a:t>Container (</a:t>
            </a:r>
            <a:r>
              <a:rPr lang="en-US" dirty="0" err="1"/>
              <a:t>z.B.</a:t>
            </a:r>
            <a:r>
              <a:rPr lang="en-US" dirty="0"/>
              <a:t> Docker)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Orchestrierungsframework</a:t>
            </a:r>
            <a:r>
              <a:rPr lang="en-US" dirty="0"/>
              <a:t> auf </a:t>
            </a:r>
            <a:r>
              <a:rPr lang="en-US" dirty="0" err="1"/>
              <a:t>verschiedene</a:t>
            </a:r>
            <a:r>
              <a:rPr lang="en-US" dirty="0"/>
              <a:t> Nodes deployed (</a:t>
            </a:r>
            <a:r>
              <a:rPr lang="en-US" dirty="0" err="1"/>
              <a:t>z.B</a:t>
            </a:r>
            <a:r>
              <a:rPr lang="en-US" dirty="0"/>
              <a:t> K8s)</a:t>
            </a:r>
          </a:p>
          <a:p>
            <a:endParaRPr lang="en-US" dirty="0"/>
          </a:p>
          <a:p>
            <a:r>
              <a:rPr lang="en-US" dirty="0"/>
              <a:t>Client:</a:t>
            </a:r>
          </a:p>
          <a:p>
            <a:r>
              <a:rPr lang="en-US" dirty="0"/>
              <a:t>Bei </a:t>
            </a:r>
            <a:r>
              <a:rPr lang="en-US" dirty="0" err="1"/>
              <a:t>Monolithen</a:t>
            </a:r>
            <a:r>
              <a:rPr lang="en-US" dirty="0"/>
              <a:t>: </a:t>
            </a:r>
            <a:r>
              <a:rPr lang="en-US" dirty="0" err="1"/>
              <a:t>meist</a:t>
            </a:r>
            <a:r>
              <a:rPr lang="en-US" dirty="0"/>
              <a:t> Multi-Page-Applications (</a:t>
            </a:r>
            <a:r>
              <a:rPr lang="en-US" dirty="0" err="1"/>
              <a:t>zeitlang</a:t>
            </a:r>
            <a:r>
              <a:rPr lang="en-US" dirty="0"/>
              <a:t> mal </a:t>
            </a:r>
            <a:r>
              <a:rPr lang="en-US" dirty="0" err="1"/>
              <a:t>Zwischending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AJAX)</a:t>
            </a:r>
          </a:p>
          <a:p>
            <a:r>
              <a:rPr lang="en-US" dirty="0"/>
              <a:t>Bei Microservice: SPAs (es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Seite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nurmehr</a:t>
            </a:r>
            <a:r>
              <a:rPr lang="en-US" dirty="0"/>
              <a:t> </a:t>
            </a:r>
            <a:r>
              <a:rPr lang="en-US" dirty="0" err="1"/>
              <a:t>inhaltliche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ausgetauscht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Vorteile</a:t>
            </a:r>
            <a:r>
              <a:rPr lang="en-US" dirty="0"/>
              <a:t> Microservice: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Jeder</a:t>
            </a:r>
            <a:r>
              <a:rPr lang="en-US" dirty="0"/>
              <a:t> Microservice hat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Task -&gt; </a:t>
            </a:r>
            <a:r>
              <a:rPr lang="en-US" dirty="0" err="1"/>
              <a:t>kleine</a:t>
            </a:r>
            <a:r>
              <a:rPr lang="en-US" dirty="0"/>
              <a:t>, </a:t>
            </a:r>
            <a:r>
              <a:rPr lang="en-US" dirty="0" err="1"/>
              <a:t>überschaubare</a:t>
            </a:r>
            <a:r>
              <a:rPr lang="en-US" dirty="0"/>
              <a:t>, </a:t>
            </a:r>
            <a:r>
              <a:rPr lang="en-US" dirty="0" err="1"/>
              <a:t>abgegrenzte</a:t>
            </a:r>
            <a:r>
              <a:rPr lang="en-US" dirty="0"/>
              <a:t> Codebase -&gt; </a:t>
            </a:r>
            <a:r>
              <a:rPr lang="en-US" dirty="0" err="1"/>
              <a:t>geringe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Service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Gegenzug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Services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Falle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Bugs,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einzelner</a:t>
            </a:r>
            <a:r>
              <a:rPr lang="en-US" dirty="0"/>
              <a:t> </a:t>
            </a:r>
            <a:r>
              <a:rPr lang="en-US" dirty="0" err="1"/>
              <a:t>betroffen</a:t>
            </a:r>
            <a:r>
              <a:rPr lang="en-US" dirty="0"/>
              <a:t>, Code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gefixt</a:t>
            </a:r>
            <a:r>
              <a:rPr lang="en-US" dirty="0"/>
              <a:t> und neu deploy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Seiteneffekte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befürchten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wichtige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 </a:t>
            </a:r>
            <a:r>
              <a:rPr lang="en-US" dirty="0" err="1"/>
              <a:t>skaliert</a:t>
            </a:r>
            <a:r>
              <a:rPr lang="en-US" dirty="0"/>
              <a:t> warden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in </a:t>
            </a:r>
            <a:r>
              <a:rPr lang="en-US" dirty="0" err="1"/>
              <a:t>unterschiedlichen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Technologien</a:t>
            </a:r>
            <a:r>
              <a:rPr lang="en-US" dirty="0"/>
              <a:t>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Änderungen</a:t>
            </a:r>
            <a:r>
              <a:rPr lang="en-US" dirty="0"/>
              <a:t> so schnell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in </a:t>
            </a:r>
            <a:r>
              <a:rPr lang="en-US" dirty="0" err="1"/>
              <a:t>Produktion</a:t>
            </a:r>
            <a:r>
              <a:rPr lang="en-US" dirty="0"/>
              <a:t> </a:t>
            </a:r>
            <a:r>
              <a:rPr lang="en-US" dirty="0" err="1"/>
              <a:t>bringen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6065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TSIG = Transaction Signature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2020: ~2/3 – ¾ der Kommunikation über 2.0</a:t>
            </a:r>
          </a:p>
          <a:p>
            <a:r>
              <a:rPr lang="de-DE" dirty="0"/>
              <a:t>Meist TCP Port 80</a:t>
            </a:r>
          </a:p>
          <a:p>
            <a:r>
              <a:rPr lang="de-DE" dirty="0"/>
              <a:t>HTTP3 aktuell in Entwicklung –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13.02.2021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28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in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dev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627585" y="338588"/>
            <a:ext cx="11851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extreme example: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Go – just all in one native binary</a:t>
            </a:r>
          </a:p>
          <a:p>
            <a:r>
              <a:rPr lang="en-US" sz="2800" dirty="0"/>
              <a:t>	  + performance</a:t>
            </a:r>
          </a:p>
          <a:p>
            <a:r>
              <a:rPr lang="en-US" sz="2800" dirty="0"/>
              <a:t>	  + perfect for container and microservice architecture</a:t>
            </a:r>
          </a:p>
          <a:p>
            <a:r>
              <a:rPr lang="en-US" sz="2800" dirty="0"/>
              <a:t>   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13CEC06-CAE7-400E-835B-810B45E93739}"/>
              </a:ext>
            </a:extLst>
          </p:cNvPr>
          <p:cNvSpPr/>
          <p:nvPr/>
        </p:nvSpPr>
        <p:spPr>
          <a:xfrm>
            <a:off x="3622718" y="4456514"/>
            <a:ext cx="1938934" cy="2124922"/>
          </a:xfrm>
          <a:custGeom>
            <a:avLst/>
            <a:gdLst>
              <a:gd name="connsiteX0" fmla="*/ 0 w 1938934"/>
              <a:gd name="connsiteY0" fmla="*/ 0 h 2124922"/>
              <a:gd name="connsiteX1" fmla="*/ 646311 w 1938934"/>
              <a:gd name="connsiteY1" fmla="*/ 0 h 2124922"/>
              <a:gd name="connsiteX2" fmla="*/ 1234455 w 1938934"/>
              <a:gd name="connsiteY2" fmla="*/ 0 h 2124922"/>
              <a:gd name="connsiteX3" fmla="*/ 1938934 w 1938934"/>
              <a:gd name="connsiteY3" fmla="*/ 0 h 2124922"/>
              <a:gd name="connsiteX4" fmla="*/ 1938934 w 1938934"/>
              <a:gd name="connsiteY4" fmla="*/ 467483 h 2124922"/>
              <a:gd name="connsiteX5" fmla="*/ 1938934 w 1938934"/>
              <a:gd name="connsiteY5" fmla="*/ 1041212 h 2124922"/>
              <a:gd name="connsiteX6" fmla="*/ 1938934 w 1938934"/>
              <a:gd name="connsiteY6" fmla="*/ 1551193 h 2124922"/>
              <a:gd name="connsiteX7" fmla="*/ 1938934 w 1938934"/>
              <a:gd name="connsiteY7" fmla="*/ 2124922 h 2124922"/>
              <a:gd name="connsiteX8" fmla="*/ 1273233 w 1938934"/>
              <a:gd name="connsiteY8" fmla="*/ 2124922 h 2124922"/>
              <a:gd name="connsiteX9" fmla="*/ 646311 w 1938934"/>
              <a:gd name="connsiteY9" fmla="*/ 2124922 h 2124922"/>
              <a:gd name="connsiteX10" fmla="*/ 0 w 1938934"/>
              <a:gd name="connsiteY10" fmla="*/ 2124922 h 2124922"/>
              <a:gd name="connsiteX11" fmla="*/ 0 w 1938934"/>
              <a:gd name="connsiteY11" fmla="*/ 1572442 h 2124922"/>
              <a:gd name="connsiteX12" fmla="*/ 0 w 1938934"/>
              <a:gd name="connsiteY12" fmla="*/ 1104959 h 2124922"/>
              <a:gd name="connsiteX13" fmla="*/ 0 w 1938934"/>
              <a:gd name="connsiteY13" fmla="*/ 594978 h 2124922"/>
              <a:gd name="connsiteX14" fmla="*/ 0 w 1938934"/>
              <a:gd name="connsiteY14" fmla="*/ 0 h 21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8934" h="2124922" extrusionOk="0">
                <a:moveTo>
                  <a:pt x="0" y="0"/>
                </a:moveTo>
                <a:cubicBezTo>
                  <a:pt x="321485" y="-30048"/>
                  <a:pt x="401940" y="-28515"/>
                  <a:pt x="646311" y="0"/>
                </a:cubicBezTo>
                <a:cubicBezTo>
                  <a:pt x="890682" y="28515"/>
                  <a:pt x="948270" y="-27720"/>
                  <a:pt x="1234455" y="0"/>
                </a:cubicBezTo>
                <a:cubicBezTo>
                  <a:pt x="1520640" y="27720"/>
                  <a:pt x="1666554" y="15423"/>
                  <a:pt x="1938934" y="0"/>
                </a:cubicBezTo>
                <a:cubicBezTo>
                  <a:pt x="1930709" y="128869"/>
                  <a:pt x="1946217" y="340389"/>
                  <a:pt x="1938934" y="467483"/>
                </a:cubicBezTo>
                <a:cubicBezTo>
                  <a:pt x="1931651" y="594577"/>
                  <a:pt x="1926543" y="861320"/>
                  <a:pt x="1938934" y="1041212"/>
                </a:cubicBezTo>
                <a:cubicBezTo>
                  <a:pt x="1951325" y="1221104"/>
                  <a:pt x="1963763" y="1355442"/>
                  <a:pt x="1938934" y="1551193"/>
                </a:cubicBezTo>
                <a:cubicBezTo>
                  <a:pt x="1914105" y="1746944"/>
                  <a:pt x="1939199" y="1884981"/>
                  <a:pt x="1938934" y="2124922"/>
                </a:cubicBezTo>
                <a:cubicBezTo>
                  <a:pt x="1607923" y="2145488"/>
                  <a:pt x="1483434" y="2100806"/>
                  <a:pt x="1273233" y="2124922"/>
                </a:cubicBezTo>
                <a:cubicBezTo>
                  <a:pt x="1063032" y="2149038"/>
                  <a:pt x="799992" y="2120919"/>
                  <a:pt x="646311" y="2124922"/>
                </a:cubicBezTo>
                <a:cubicBezTo>
                  <a:pt x="492630" y="2128925"/>
                  <a:pt x="223003" y="2130704"/>
                  <a:pt x="0" y="2124922"/>
                </a:cubicBezTo>
                <a:cubicBezTo>
                  <a:pt x="-4581" y="1927314"/>
                  <a:pt x="-7503" y="1787083"/>
                  <a:pt x="0" y="1572442"/>
                </a:cubicBezTo>
                <a:cubicBezTo>
                  <a:pt x="7503" y="1357801"/>
                  <a:pt x="-473" y="1253911"/>
                  <a:pt x="0" y="1104959"/>
                </a:cubicBezTo>
                <a:cubicBezTo>
                  <a:pt x="473" y="956007"/>
                  <a:pt x="-1643" y="710523"/>
                  <a:pt x="0" y="594978"/>
                </a:cubicBezTo>
                <a:cubicBezTo>
                  <a:pt x="1643" y="479433"/>
                  <a:pt x="-13423" y="269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77C615-65ED-43A5-A59F-EB97E0112D16}"/>
              </a:ext>
            </a:extLst>
          </p:cNvPr>
          <p:cNvSpPr txBox="1"/>
          <p:nvPr/>
        </p:nvSpPr>
        <p:spPr>
          <a:xfrm>
            <a:off x="3223193" y="4017095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(Container)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D56F9F0-68EC-42AB-89B3-C6D1DB759843}"/>
              </a:ext>
            </a:extLst>
          </p:cNvPr>
          <p:cNvSpPr/>
          <p:nvPr/>
        </p:nvSpPr>
        <p:spPr>
          <a:xfrm>
            <a:off x="3801917" y="4792352"/>
            <a:ext cx="1611817" cy="1677777"/>
          </a:xfrm>
          <a:custGeom>
            <a:avLst/>
            <a:gdLst>
              <a:gd name="connsiteX0" fmla="*/ 0 w 1611817"/>
              <a:gd name="connsiteY0" fmla="*/ 0 h 1677777"/>
              <a:gd name="connsiteX1" fmla="*/ 537272 w 1611817"/>
              <a:gd name="connsiteY1" fmla="*/ 0 h 1677777"/>
              <a:gd name="connsiteX2" fmla="*/ 1026190 w 1611817"/>
              <a:gd name="connsiteY2" fmla="*/ 0 h 1677777"/>
              <a:gd name="connsiteX3" fmla="*/ 1611817 w 1611817"/>
              <a:gd name="connsiteY3" fmla="*/ 0 h 1677777"/>
              <a:gd name="connsiteX4" fmla="*/ 1611817 w 1611817"/>
              <a:gd name="connsiteY4" fmla="*/ 508926 h 1677777"/>
              <a:gd name="connsiteX5" fmla="*/ 1611817 w 1611817"/>
              <a:gd name="connsiteY5" fmla="*/ 1101740 h 1677777"/>
              <a:gd name="connsiteX6" fmla="*/ 1611817 w 1611817"/>
              <a:gd name="connsiteY6" fmla="*/ 1677777 h 1677777"/>
              <a:gd name="connsiteX7" fmla="*/ 1074545 w 1611817"/>
              <a:gd name="connsiteY7" fmla="*/ 1677777 h 1677777"/>
              <a:gd name="connsiteX8" fmla="*/ 569509 w 1611817"/>
              <a:gd name="connsiteY8" fmla="*/ 1677777 h 1677777"/>
              <a:gd name="connsiteX9" fmla="*/ 0 w 1611817"/>
              <a:gd name="connsiteY9" fmla="*/ 1677777 h 1677777"/>
              <a:gd name="connsiteX10" fmla="*/ 0 w 1611817"/>
              <a:gd name="connsiteY10" fmla="*/ 1135296 h 1677777"/>
              <a:gd name="connsiteX11" fmla="*/ 0 w 1611817"/>
              <a:gd name="connsiteY11" fmla="*/ 576037 h 1677777"/>
              <a:gd name="connsiteX12" fmla="*/ 0 w 1611817"/>
              <a:gd name="connsiteY12" fmla="*/ 0 h 167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1817" h="1677777" extrusionOk="0">
                <a:moveTo>
                  <a:pt x="0" y="0"/>
                </a:moveTo>
                <a:cubicBezTo>
                  <a:pt x="254181" y="-2027"/>
                  <a:pt x="382229" y="-7498"/>
                  <a:pt x="537272" y="0"/>
                </a:cubicBezTo>
                <a:cubicBezTo>
                  <a:pt x="692315" y="7498"/>
                  <a:pt x="884089" y="9245"/>
                  <a:pt x="1026190" y="0"/>
                </a:cubicBezTo>
                <a:cubicBezTo>
                  <a:pt x="1168291" y="-9245"/>
                  <a:pt x="1446079" y="-22244"/>
                  <a:pt x="1611817" y="0"/>
                </a:cubicBezTo>
                <a:cubicBezTo>
                  <a:pt x="1621993" y="168763"/>
                  <a:pt x="1620654" y="290177"/>
                  <a:pt x="1611817" y="508926"/>
                </a:cubicBezTo>
                <a:cubicBezTo>
                  <a:pt x="1602980" y="727675"/>
                  <a:pt x="1588140" y="828612"/>
                  <a:pt x="1611817" y="1101740"/>
                </a:cubicBezTo>
                <a:cubicBezTo>
                  <a:pt x="1635494" y="1374868"/>
                  <a:pt x="1596560" y="1535725"/>
                  <a:pt x="1611817" y="1677777"/>
                </a:cubicBezTo>
                <a:cubicBezTo>
                  <a:pt x="1368402" y="1669677"/>
                  <a:pt x="1305775" y="1679010"/>
                  <a:pt x="1074545" y="1677777"/>
                </a:cubicBezTo>
                <a:cubicBezTo>
                  <a:pt x="843315" y="1676544"/>
                  <a:pt x="693784" y="1670913"/>
                  <a:pt x="569509" y="1677777"/>
                </a:cubicBezTo>
                <a:cubicBezTo>
                  <a:pt x="445234" y="1684641"/>
                  <a:pt x="254130" y="1675489"/>
                  <a:pt x="0" y="1677777"/>
                </a:cubicBezTo>
                <a:cubicBezTo>
                  <a:pt x="8529" y="1485050"/>
                  <a:pt x="22330" y="1375515"/>
                  <a:pt x="0" y="1135296"/>
                </a:cubicBezTo>
                <a:cubicBezTo>
                  <a:pt x="-22330" y="895077"/>
                  <a:pt x="17500" y="766794"/>
                  <a:pt x="0" y="576037"/>
                </a:cubicBezTo>
                <a:cubicBezTo>
                  <a:pt x="-17500" y="385280"/>
                  <a:pt x="-15738" y="2308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D2C5A1-EFF9-4F68-9901-B0140EB58718}"/>
              </a:ext>
            </a:extLst>
          </p:cNvPr>
          <p:cNvSpPr txBox="1"/>
          <p:nvPr/>
        </p:nvSpPr>
        <p:spPr>
          <a:xfrm>
            <a:off x="3660027" y="4415970"/>
            <a:ext cx="190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Go Binary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3ACBEA-A1E5-460D-8DC8-07580124A0B3}"/>
              </a:ext>
            </a:extLst>
          </p:cNvPr>
          <p:cNvSpPr/>
          <p:nvPr/>
        </p:nvSpPr>
        <p:spPr>
          <a:xfrm>
            <a:off x="3923070" y="4953082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Webserver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636F63C-A7D9-4225-A114-7A27D5CD1A1F}"/>
              </a:ext>
            </a:extLst>
          </p:cNvPr>
          <p:cNvSpPr/>
          <p:nvPr/>
        </p:nvSpPr>
        <p:spPr>
          <a:xfrm>
            <a:off x="3923069" y="5555252"/>
            <a:ext cx="1378261" cy="739274"/>
          </a:xfrm>
          <a:custGeom>
            <a:avLst/>
            <a:gdLst>
              <a:gd name="connsiteX0" fmla="*/ 0 w 1378261"/>
              <a:gd name="connsiteY0" fmla="*/ 0 h 739274"/>
              <a:gd name="connsiteX1" fmla="*/ 689131 w 1378261"/>
              <a:gd name="connsiteY1" fmla="*/ 0 h 739274"/>
              <a:gd name="connsiteX2" fmla="*/ 1378261 w 1378261"/>
              <a:gd name="connsiteY2" fmla="*/ 0 h 739274"/>
              <a:gd name="connsiteX3" fmla="*/ 1378261 w 1378261"/>
              <a:gd name="connsiteY3" fmla="*/ 369637 h 739274"/>
              <a:gd name="connsiteX4" fmla="*/ 1378261 w 1378261"/>
              <a:gd name="connsiteY4" fmla="*/ 739274 h 739274"/>
              <a:gd name="connsiteX5" fmla="*/ 661565 w 1378261"/>
              <a:gd name="connsiteY5" fmla="*/ 739274 h 739274"/>
              <a:gd name="connsiteX6" fmla="*/ 0 w 1378261"/>
              <a:gd name="connsiteY6" fmla="*/ 739274 h 739274"/>
              <a:gd name="connsiteX7" fmla="*/ 0 w 1378261"/>
              <a:gd name="connsiteY7" fmla="*/ 391815 h 739274"/>
              <a:gd name="connsiteX8" fmla="*/ 0 w 1378261"/>
              <a:gd name="connsiteY8" fmla="*/ 0 h 7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8261" h="739274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94290" y="145621"/>
                  <a:pt x="1364983" y="193702"/>
                  <a:pt x="1378261" y="369637"/>
                </a:cubicBezTo>
                <a:cubicBezTo>
                  <a:pt x="1391539" y="545572"/>
                  <a:pt x="1387118" y="635095"/>
                  <a:pt x="1378261" y="739274"/>
                </a:cubicBezTo>
                <a:cubicBezTo>
                  <a:pt x="1052612" y="722827"/>
                  <a:pt x="940581" y="771846"/>
                  <a:pt x="661565" y="739274"/>
                </a:cubicBezTo>
                <a:cubicBezTo>
                  <a:pt x="382549" y="706702"/>
                  <a:pt x="309032" y="763446"/>
                  <a:pt x="0" y="739274"/>
                </a:cubicBezTo>
                <a:cubicBezTo>
                  <a:pt x="-2739" y="599613"/>
                  <a:pt x="-566" y="462747"/>
                  <a:pt x="0" y="391815"/>
                </a:cubicBezTo>
                <a:cubicBezTo>
                  <a:pt x="566" y="320883"/>
                  <a:pt x="-15342" y="1245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Application Code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2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6" grpId="0" animBg="1"/>
      <p:bldP spid="27" grpId="0"/>
      <p:bldP spid="28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5B396-EA77-4B8D-BAC3-12F56DE9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FDE40B8-B31C-4B41-8245-4EAE6EB34627}"/>
              </a:ext>
            </a:extLst>
          </p:cNvPr>
          <p:cNvCxnSpPr>
            <a:cxnSpLocks/>
          </p:cNvCxnSpPr>
          <p:nvPr/>
        </p:nvCxnSpPr>
        <p:spPr>
          <a:xfrm>
            <a:off x="6096000" y="2185894"/>
            <a:ext cx="0" cy="404756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F3460E6-CB29-405F-93F1-3E788F65BF86}"/>
              </a:ext>
            </a:extLst>
          </p:cNvPr>
          <p:cNvSpPr/>
          <p:nvPr/>
        </p:nvSpPr>
        <p:spPr>
          <a:xfrm>
            <a:off x="977535" y="2554502"/>
            <a:ext cx="3675148" cy="2343863"/>
          </a:xfrm>
          <a:custGeom>
            <a:avLst/>
            <a:gdLst>
              <a:gd name="connsiteX0" fmla="*/ 0 w 3675148"/>
              <a:gd name="connsiteY0" fmla="*/ 0 h 2343863"/>
              <a:gd name="connsiteX1" fmla="*/ 612525 w 3675148"/>
              <a:gd name="connsiteY1" fmla="*/ 0 h 2343863"/>
              <a:gd name="connsiteX2" fmla="*/ 1114795 w 3675148"/>
              <a:gd name="connsiteY2" fmla="*/ 0 h 2343863"/>
              <a:gd name="connsiteX3" fmla="*/ 1727320 w 3675148"/>
              <a:gd name="connsiteY3" fmla="*/ 0 h 2343863"/>
              <a:gd name="connsiteX4" fmla="*/ 2229590 w 3675148"/>
              <a:gd name="connsiteY4" fmla="*/ 0 h 2343863"/>
              <a:gd name="connsiteX5" fmla="*/ 2878866 w 3675148"/>
              <a:gd name="connsiteY5" fmla="*/ 0 h 2343863"/>
              <a:gd name="connsiteX6" fmla="*/ 3675148 w 3675148"/>
              <a:gd name="connsiteY6" fmla="*/ 0 h 2343863"/>
              <a:gd name="connsiteX7" fmla="*/ 3675148 w 3675148"/>
              <a:gd name="connsiteY7" fmla="*/ 562527 h 2343863"/>
              <a:gd name="connsiteX8" fmla="*/ 3675148 w 3675148"/>
              <a:gd name="connsiteY8" fmla="*/ 1171932 h 2343863"/>
              <a:gd name="connsiteX9" fmla="*/ 3675148 w 3675148"/>
              <a:gd name="connsiteY9" fmla="*/ 1781336 h 2343863"/>
              <a:gd name="connsiteX10" fmla="*/ 3675148 w 3675148"/>
              <a:gd name="connsiteY10" fmla="*/ 2343863 h 2343863"/>
              <a:gd name="connsiteX11" fmla="*/ 2989120 w 3675148"/>
              <a:gd name="connsiteY11" fmla="*/ 2343863 h 2343863"/>
              <a:gd name="connsiteX12" fmla="*/ 2486850 w 3675148"/>
              <a:gd name="connsiteY12" fmla="*/ 2343863 h 2343863"/>
              <a:gd name="connsiteX13" fmla="*/ 1947828 w 3675148"/>
              <a:gd name="connsiteY13" fmla="*/ 2343863 h 2343863"/>
              <a:gd name="connsiteX14" fmla="*/ 1335304 w 3675148"/>
              <a:gd name="connsiteY14" fmla="*/ 2343863 h 2343863"/>
              <a:gd name="connsiteX15" fmla="*/ 686028 w 3675148"/>
              <a:gd name="connsiteY15" fmla="*/ 2343863 h 2343863"/>
              <a:gd name="connsiteX16" fmla="*/ 0 w 3675148"/>
              <a:gd name="connsiteY16" fmla="*/ 2343863 h 2343863"/>
              <a:gd name="connsiteX17" fmla="*/ 0 w 3675148"/>
              <a:gd name="connsiteY17" fmla="*/ 1781336 h 2343863"/>
              <a:gd name="connsiteX18" fmla="*/ 0 w 3675148"/>
              <a:gd name="connsiteY18" fmla="*/ 1195370 h 2343863"/>
              <a:gd name="connsiteX19" fmla="*/ 0 w 3675148"/>
              <a:gd name="connsiteY19" fmla="*/ 609404 h 2343863"/>
              <a:gd name="connsiteX20" fmla="*/ 0 w 3675148"/>
              <a:gd name="connsiteY20" fmla="*/ 0 h 234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5148" h="2343863" extrusionOk="0">
                <a:moveTo>
                  <a:pt x="0" y="0"/>
                </a:moveTo>
                <a:cubicBezTo>
                  <a:pt x="211657" y="19720"/>
                  <a:pt x="333915" y="22294"/>
                  <a:pt x="612525" y="0"/>
                </a:cubicBezTo>
                <a:cubicBezTo>
                  <a:pt x="891135" y="-22294"/>
                  <a:pt x="957498" y="5286"/>
                  <a:pt x="1114795" y="0"/>
                </a:cubicBezTo>
                <a:cubicBezTo>
                  <a:pt x="1272092" y="-5286"/>
                  <a:pt x="1525504" y="-762"/>
                  <a:pt x="1727320" y="0"/>
                </a:cubicBezTo>
                <a:cubicBezTo>
                  <a:pt x="1929136" y="762"/>
                  <a:pt x="2097608" y="13345"/>
                  <a:pt x="2229590" y="0"/>
                </a:cubicBezTo>
                <a:cubicBezTo>
                  <a:pt x="2361572" y="-13345"/>
                  <a:pt x="2568303" y="24728"/>
                  <a:pt x="2878866" y="0"/>
                </a:cubicBezTo>
                <a:cubicBezTo>
                  <a:pt x="3189429" y="-24728"/>
                  <a:pt x="3304043" y="19867"/>
                  <a:pt x="3675148" y="0"/>
                </a:cubicBezTo>
                <a:cubicBezTo>
                  <a:pt x="3698768" y="204337"/>
                  <a:pt x="3667681" y="353593"/>
                  <a:pt x="3675148" y="562527"/>
                </a:cubicBezTo>
                <a:cubicBezTo>
                  <a:pt x="3682615" y="771461"/>
                  <a:pt x="3654667" y="1019791"/>
                  <a:pt x="3675148" y="1171932"/>
                </a:cubicBezTo>
                <a:cubicBezTo>
                  <a:pt x="3695629" y="1324074"/>
                  <a:pt x="3674233" y="1484873"/>
                  <a:pt x="3675148" y="1781336"/>
                </a:cubicBezTo>
                <a:cubicBezTo>
                  <a:pt x="3676063" y="2077799"/>
                  <a:pt x="3648169" y="2127958"/>
                  <a:pt x="3675148" y="2343863"/>
                </a:cubicBezTo>
                <a:cubicBezTo>
                  <a:pt x="3414661" y="2321306"/>
                  <a:pt x="3309371" y="2351556"/>
                  <a:pt x="2989120" y="2343863"/>
                </a:cubicBezTo>
                <a:cubicBezTo>
                  <a:pt x="2668869" y="2336170"/>
                  <a:pt x="2640944" y="2327750"/>
                  <a:pt x="2486850" y="2343863"/>
                </a:cubicBezTo>
                <a:cubicBezTo>
                  <a:pt x="2332756" y="2359977"/>
                  <a:pt x="2202237" y="2318052"/>
                  <a:pt x="1947828" y="2343863"/>
                </a:cubicBezTo>
                <a:cubicBezTo>
                  <a:pt x="1693419" y="2369674"/>
                  <a:pt x="1495969" y="2316899"/>
                  <a:pt x="1335304" y="2343863"/>
                </a:cubicBezTo>
                <a:cubicBezTo>
                  <a:pt x="1174639" y="2370827"/>
                  <a:pt x="977799" y="2359157"/>
                  <a:pt x="686028" y="2343863"/>
                </a:cubicBezTo>
                <a:cubicBezTo>
                  <a:pt x="394257" y="2328569"/>
                  <a:pt x="140889" y="2351936"/>
                  <a:pt x="0" y="2343863"/>
                </a:cubicBezTo>
                <a:cubicBezTo>
                  <a:pt x="17640" y="2140743"/>
                  <a:pt x="-24424" y="2050494"/>
                  <a:pt x="0" y="1781336"/>
                </a:cubicBezTo>
                <a:cubicBezTo>
                  <a:pt x="24424" y="1512178"/>
                  <a:pt x="20429" y="1438440"/>
                  <a:pt x="0" y="1195370"/>
                </a:cubicBezTo>
                <a:cubicBezTo>
                  <a:pt x="-20429" y="952300"/>
                  <a:pt x="440" y="889133"/>
                  <a:pt x="0" y="609404"/>
                </a:cubicBezTo>
                <a:cubicBezTo>
                  <a:pt x="-440" y="329675"/>
                  <a:pt x="13948" y="20909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7FBEE6A-0C38-4CFB-9417-7C8C8BA0A3BF}"/>
              </a:ext>
            </a:extLst>
          </p:cNvPr>
          <p:cNvSpPr txBox="1"/>
          <p:nvPr/>
        </p:nvSpPr>
        <p:spPr>
          <a:xfrm>
            <a:off x="977535" y="2106139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Shopping Application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B092A7-5AF5-41C3-8FC2-01923491C40B}"/>
              </a:ext>
            </a:extLst>
          </p:cNvPr>
          <p:cNvSpPr/>
          <p:nvPr/>
        </p:nvSpPr>
        <p:spPr>
          <a:xfrm>
            <a:off x="1327788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72FAB3-EC30-4AC0-BE3B-9641195C0EF0}"/>
              </a:ext>
            </a:extLst>
          </p:cNvPr>
          <p:cNvSpPr/>
          <p:nvPr/>
        </p:nvSpPr>
        <p:spPr>
          <a:xfrm>
            <a:off x="2862749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C98FB19-114B-48C8-93B0-DC9F3ED8BFC2}"/>
              </a:ext>
            </a:extLst>
          </p:cNvPr>
          <p:cNvSpPr/>
          <p:nvPr/>
        </p:nvSpPr>
        <p:spPr>
          <a:xfrm>
            <a:off x="1327788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A64454-0A03-4892-888D-99AFD6E466FC}"/>
              </a:ext>
            </a:extLst>
          </p:cNvPr>
          <p:cNvSpPr/>
          <p:nvPr/>
        </p:nvSpPr>
        <p:spPr>
          <a:xfrm>
            <a:off x="2862749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3F339A-CEFA-49AD-92E3-C1199F23B9B5}"/>
              </a:ext>
            </a:extLst>
          </p:cNvPr>
          <p:cNvSpPr/>
          <p:nvPr/>
        </p:nvSpPr>
        <p:spPr>
          <a:xfrm>
            <a:off x="1327788" y="4210115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4A162-1A62-4C07-9F89-0B25D839A756}"/>
              </a:ext>
            </a:extLst>
          </p:cNvPr>
          <p:cNvSpPr/>
          <p:nvPr/>
        </p:nvSpPr>
        <p:spPr>
          <a:xfrm>
            <a:off x="2874196" y="4224880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2799D29-DE39-4AF5-A92C-D46632C36BD3}"/>
              </a:ext>
            </a:extLst>
          </p:cNvPr>
          <p:cNvSpPr/>
          <p:nvPr/>
        </p:nvSpPr>
        <p:spPr>
          <a:xfrm>
            <a:off x="1356687" y="5376131"/>
            <a:ext cx="2921475" cy="1019922"/>
          </a:xfrm>
          <a:custGeom>
            <a:avLst/>
            <a:gdLst>
              <a:gd name="connsiteX0" fmla="*/ 0 w 2921475"/>
              <a:gd name="connsiteY0" fmla="*/ 127490 h 1019922"/>
              <a:gd name="connsiteX1" fmla="*/ 1460738 w 2921475"/>
              <a:gd name="connsiteY1" fmla="*/ 254980 h 1019922"/>
              <a:gd name="connsiteX2" fmla="*/ 2921476 w 2921475"/>
              <a:gd name="connsiteY2" fmla="*/ 127490 h 1019922"/>
              <a:gd name="connsiteX3" fmla="*/ 2921475 w 2921475"/>
              <a:gd name="connsiteY3" fmla="*/ 892432 h 1019922"/>
              <a:gd name="connsiteX4" fmla="*/ 1460737 w 2921475"/>
              <a:gd name="connsiteY4" fmla="*/ 1019922 h 1019922"/>
              <a:gd name="connsiteX5" fmla="*/ -1 w 2921475"/>
              <a:gd name="connsiteY5" fmla="*/ 892432 h 1019922"/>
              <a:gd name="connsiteX6" fmla="*/ 0 w 2921475"/>
              <a:gd name="connsiteY6" fmla="*/ 127490 h 1019922"/>
              <a:gd name="connsiteX0" fmla="*/ 0 w 2921475"/>
              <a:gd name="connsiteY0" fmla="*/ 127490 h 1019922"/>
              <a:gd name="connsiteX1" fmla="*/ 1460738 w 2921475"/>
              <a:gd name="connsiteY1" fmla="*/ 0 h 1019922"/>
              <a:gd name="connsiteX2" fmla="*/ 2921476 w 2921475"/>
              <a:gd name="connsiteY2" fmla="*/ 127490 h 1019922"/>
              <a:gd name="connsiteX3" fmla="*/ 1460738 w 2921475"/>
              <a:gd name="connsiteY3" fmla="*/ 254980 h 1019922"/>
              <a:gd name="connsiteX4" fmla="*/ 0 w 2921475"/>
              <a:gd name="connsiteY4" fmla="*/ 127490 h 1019922"/>
              <a:gd name="connsiteX0" fmla="*/ 2921475 w 2921475"/>
              <a:gd name="connsiteY0" fmla="*/ 127490 h 1019922"/>
              <a:gd name="connsiteX1" fmla="*/ 1460737 w 2921475"/>
              <a:gd name="connsiteY1" fmla="*/ 254980 h 1019922"/>
              <a:gd name="connsiteX2" fmla="*/ -1 w 2921475"/>
              <a:gd name="connsiteY2" fmla="*/ 127490 h 1019922"/>
              <a:gd name="connsiteX3" fmla="*/ 1460737 w 2921475"/>
              <a:gd name="connsiteY3" fmla="*/ 0 h 1019922"/>
              <a:gd name="connsiteX4" fmla="*/ 2921475 w 2921475"/>
              <a:gd name="connsiteY4" fmla="*/ 127490 h 1019922"/>
              <a:gd name="connsiteX5" fmla="*/ 2921475 w 2921475"/>
              <a:gd name="connsiteY5" fmla="*/ 509961 h 1019922"/>
              <a:gd name="connsiteX6" fmla="*/ 2921475 w 2921475"/>
              <a:gd name="connsiteY6" fmla="*/ 892432 h 1019922"/>
              <a:gd name="connsiteX7" fmla="*/ 1460737 w 2921475"/>
              <a:gd name="connsiteY7" fmla="*/ 1019922 h 1019922"/>
              <a:gd name="connsiteX8" fmla="*/ -1 w 2921475"/>
              <a:gd name="connsiteY8" fmla="*/ 892432 h 1019922"/>
              <a:gd name="connsiteX9" fmla="*/ 0 w 2921475"/>
              <a:gd name="connsiteY9" fmla="*/ 127490 h 101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1475" h="1019922" stroke="0" extrusionOk="0">
                <a:moveTo>
                  <a:pt x="0" y="127490"/>
                </a:moveTo>
                <a:cubicBezTo>
                  <a:pt x="-80326" y="193258"/>
                  <a:pt x="636988" y="122675"/>
                  <a:pt x="1460738" y="254980"/>
                </a:cubicBezTo>
                <a:cubicBezTo>
                  <a:pt x="2258668" y="252902"/>
                  <a:pt x="2927740" y="203374"/>
                  <a:pt x="2921476" y="127490"/>
                </a:cubicBezTo>
                <a:cubicBezTo>
                  <a:pt x="2928354" y="375632"/>
                  <a:pt x="2915240" y="642724"/>
                  <a:pt x="2921475" y="892432"/>
                </a:cubicBezTo>
                <a:cubicBezTo>
                  <a:pt x="2861169" y="922832"/>
                  <a:pt x="2287026" y="1023065"/>
                  <a:pt x="1460737" y="1019922"/>
                </a:cubicBezTo>
                <a:cubicBezTo>
                  <a:pt x="658677" y="1018906"/>
                  <a:pt x="11987" y="963767"/>
                  <a:pt x="-1" y="892432"/>
                </a:cubicBezTo>
                <a:cubicBezTo>
                  <a:pt x="-30903" y="603052"/>
                  <a:pt x="-40318" y="396300"/>
                  <a:pt x="0" y="127490"/>
                </a:cubicBezTo>
                <a:close/>
              </a:path>
              <a:path w="2921475" h="1019922" fill="lighten" stroke="0" extrusionOk="0">
                <a:moveTo>
                  <a:pt x="0" y="127490"/>
                </a:moveTo>
                <a:cubicBezTo>
                  <a:pt x="152084" y="104254"/>
                  <a:pt x="571798" y="46247"/>
                  <a:pt x="1460738" y="0"/>
                </a:cubicBezTo>
                <a:cubicBezTo>
                  <a:pt x="2263894" y="4722"/>
                  <a:pt x="2920887" y="42432"/>
                  <a:pt x="2921476" y="127490"/>
                </a:cubicBezTo>
                <a:cubicBezTo>
                  <a:pt x="2970203" y="308678"/>
                  <a:pt x="2246852" y="175956"/>
                  <a:pt x="1460738" y="254980"/>
                </a:cubicBezTo>
                <a:cubicBezTo>
                  <a:pt x="655359" y="253393"/>
                  <a:pt x="6115" y="211280"/>
                  <a:pt x="0" y="127490"/>
                </a:cubicBezTo>
                <a:close/>
              </a:path>
              <a:path w="2921475" h="1019922" fill="none" extrusionOk="0">
                <a:moveTo>
                  <a:pt x="2921475" y="127490"/>
                </a:moveTo>
                <a:cubicBezTo>
                  <a:pt x="3011945" y="86292"/>
                  <a:pt x="2131756" y="286078"/>
                  <a:pt x="1460737" y="254980"/>
                </a:cubicBezTo>
                <a:cubicBezTo>
                  <a:pt x="642873" y="244399"/>
                  <a:pt x="-9554" y="205434"/>
                  <a:pt x="-1" y="127490"/>
                </a:cubicBezTo>
                <a:cubicBezTo>
                  <a:pt x="82595" y="138698"/>
                  <a:pt x="717088" y="3576"/>
                  <a:pt x="1460737" y="0"/>
                </a:cubicBezTo>
                <a:cubicBezTo>
                  <a:pt x="2256734" y="9977"/>
                  <a:pt x="2926066" y="57413"/>
                  <a:pt x="2921475" y="127490"/>
                </a:cubicBezTo>
                <a:cubicBezTo>
                  <a:pt x="2922579" y="233779"/>
                  <a:pt x="2926709" y="326265"/>
                  <a:pt x="2921475" y="509961"/>
                </a:cubicBezTo>
                <a:cubicBezTo>
                  <a:pt x="2916241" y="693657"/>
                  <a:pt x="2904906" y="716193"/>
                  <a:pt x="2921475" y="892432"/>
                </a:cubicBezTo>
                <a:cubicBezTo>
                  <a:pt x="2924699" y="879572"/>
                  <a:pt x="2214932" y="1040905"/>
                  <a:pt x="1460737" y="1019922"/>
                </a:cubicBezTo>
                <a:cubicBezTo>
                  <a:pt x="654259" y="1013326"/>
                  <a:pt x="-3157" y="970431"/>
                  <a:pt x="-1" y="892432"/>
                </a:cubicBezTo>
                <a:cubicBezTo>
                  <a:pt x="36057" y="665652"/>
                  <a:pt x="21879" y="397637"/>
                  <a:pt x="0" y="127490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9354E5-D7B6-443D-85C6-3B659F5A6E12}"/>
              </a:ext>
            </a:extLst>
          </p:cNvPr>
          <p:cNvSpPr/>
          <p:nvPr/>
        </p:nvSpPr>
        <p:spPr>
          <a:xfrm>
            <a:off x="770104" y="2036929"/>
            <a:ext cx="4178414" cy="3026214"/>
          </a:xfrm>
          <a:custGeom>
            <a:avLst/>
            <a:gdLst>
              <a:gd name="connsiteX0" fmla="*/ 0 w 4178414"/>
              <a:gd name="connsiteY0" fmla="*/ 0 h 3026214"/>
              <a:gd name="connsiteX1" fmla="*/ 696402 w 4178414"/>
              <a:gd name="connsiteY1" fmla="*/ 0 h 3026214"/>
              <a:gd name="connsiteX2" fmla="*/ 1267452 w 4178414"/>
              <a:gd name="connsiteY2" fmla="*/ 0 h 3026214"/>
              <a:gd name="connsiteX3" fmla="*/ 1963855 w 4178414"/>
              <a:gd name="connsiteY3" fmla="*/ 0 h 3026214"/>
              <a:gd name="connsiteX4" fmla="*/ 2534904 w 4178414"/>
              <a:gd name="connsiteY4" fmla="*/ 0 h 3026214"/>
              <a:gd name="connsiteX5" fmla="*/ 3273091 w 4178414"/>
              <a:gd name="connsiteY5" fmla="*/ 0 h 3026214"/>
              <a:gd name="connsiteX6" fmla="*/ 4178414 w 4178414"/>
              <a:gd name="connsiteY6" fmla="*/ 0 h 3026214"/>
              <a:gd name="connsiteX7" fmla="*/ 4178414 w 4178414"/>
              <a:gd name="connsiteY7" fmla="*/ 574981 h 3026214"/>
              <a:gd name="connsiteX8" fmla="*/ 4178414 w 4178414"/>
              <a:gd name="connsiteY8" fmla="*/ 1210486 h 3026214"/>
              <a:gd name="connsiteX9" fmla="*/ 4178414 w 4178414"/>
              <a:gd name="connsiteY9" fmla="*/ 1845991 h 3026214"/>
              <a:gd name="connsiteX10" fmla="*/ 4178414 w 4178414"/>
              <a:gd name="connsiteY10" fmla="*/ 2420971 h 3026214"/>
              <a:gd name="connsiteX11" fmla="*/ 4178414 w 4178414"/>
              <a:gd name="connsiteY11" fmla="*/ 3026214 h 3026214"/>
              <a:gd name="connsiteX12" fmla="*/ 3398443 w 4178414"/>
              <a:gd name="connsiteY12" fmla="*/ 3026214 h 3026214"/>
              <a:gd name="connsiteX13" fmla="*/ 2785609 w 4178414"/>
              <a:gd name="connsiteY13" fmla="*/ 3026214 h 3026214"/>
              <a:gd name="connsiteX14" fmla="*/ 2089207 w 4178414"/>
              <a:gd name="connsiteY14" fmla="*/ 3026214 h 3026214"/>
              <a:gd name="connsiteX15" fmla="*/ 1351021 w 4178414"/>
              <a:gd name="connsiteY15" fmla="*/ 3026214 h 3026214"/>
              <a:gd name="connsiteX16" fmla="*/ 612834 w 4178414"/>
              <a:gd name="connsiteY16" fmla="*/ 3026214 h 3026214"/>
              <a:gd name="connsiteX17" fmla="*/ 0 w 4178414"/>
              <a:gd name="connsiteY17" fmla="*/ 3026214 h 3026214"/>
              <a:gd name="connsiteX18" fmla="*/ 0 w 4178414"/>
              <a:gd name="connsiteY18" fmla="*/ 2390709 h 3026214"/>
              <a:gd name="connsiteX19" fmla="*/ 0 w 4178414"/>
              <a:gd name="connsiteY19" fmla="*/ 1785466 h 3026214"/>
              <a:gd name="connsiteX20" fmla="*/ 0 w 4178414"/>
              <a:gd name="connsiteY20" fmla="*/ 1149961 h 3026214"/>
              <a:gd name="connsiteX21" fmla="*/ 0 w 4178414"/>
              <a:gd name="connsiteY21" fmla="*/ 635505 h 3026214"/>
              <a:gd name="connsiteX22" fmla="*/ 0 w 4178414"/>
              <a:gd name="connsiteY22" fmla="*/ 0 h 30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8414" h="3026214" extrusionOk="0">
                <a:moveTo>
                  <a:pt x="0" y="0"/>
                </a:moveTo>
                <a:cubicBezTo>
                  <a:pt x="346021" y="-5113"/>
                  <a:pt x="428641" y="-17227"/>
                  <a:pt x="696402" y="0"/>
                </a:cubicBezTo>
                <a:cubicBezTo>
                  <a:pt x="964163" y="17227"/>
                  <a:pt x="1039003" y="-7498"/>
                  <a:pt x="1267452" y="0"/>
                </a:cubicBezTo>
                <a:cubicBezTo>
                  <a:pt x="1495901" y="7498"/>
                  <a:pt x="1794031" y="-3286"/>
                  <a:pt x="1963855" y="0"/>
                </a:cubicBezTo>
                <a:cubicBezTo>
                  <a:pt x="2133679" y="3286"/>
                  <a:pt x="2288701" y="15458"/>
                  <a:pt x="2534904" y="0"/>
                </a:cubicBezTo>
                <a:cubicBezTo>
                  <a:pt x="2781107" y="-15458"/>
                  <a:pt x="2949373" y="-14679"/>
                  <a:pt x="3273091" y="0"/>
                </a:cubicBezTo>
                <a:cubicBezTo>
                  <a:pt x="3596809" y="14679"/>
                  <a:pt x="3921835" y="34236"/>
                  <a:pt x="4178414" y="0"/>
                </a:cubicBezTo>
                <a:cubicBezTo>
                  <a:pt x="4165021" y="161454"/>
                  <a:pt x="4153952" y="307143"/>
                  <a:pt x="4178414" y="574981"/>
                </a:cubicBezTo>
                <a:cubicBezTo>
                  <a:pt x="4202876" y="842819"/>
                  <a:pt x="4187148" y="911332"/>
                  <a:pt x="4178414" y="1210486"/>
                </a:cubicBezTo>
                <a:cubicBezTo>
                  <a:pt x="4169680" y="1509640"/>
                  <a:pt x="4200530" y="1663925"/>
                  <a:pt x="4178414" y="1845991"/>
                </a:cubicBezTo>
                <a:cubicBezTo>
                  <a:pt x="4156298" y="2028057"/>
                  <a:pt x="4150905" y="2166443"/>
                  <a:pt x="4178414" y="2420971"/>
                </a:cubicBezTo>
                <a:cubicBezTo>
                  <a:pt x="4205923" y="2675499"/>
                  <a:pt x="4161349" y="2728778"/>
                  <a:pt x="4178414" y="3026214"/>
                </a:cubicBezTo>
                <a:cubicBezTo>
                  <a:pt x="3933185" y="3002158"/>
                  <a:pt x="3593692" y="3056819"/>
                  <a:pt x="3398443" y="3026214"/>
                </a:cubicBezTo>
                <a:cubicBezTo>
                  <a:pt x="3203194" y="2995609"/>
                  <a:pt x="2910315" y="3035709"/>
                  <a:pt x="2785609" y="3026214"/>
                </a:cubicBezTo>
                <a:cubicBezTo>
                  <a:pt x="2660903" y="3016719"/>
                  <a:pt x="2343438" y="3009392"/>
                  <a:pt x="2089207" y="3026214"/>
                </a:cubicBezTo>
                <a:cubicBezTo>
                  <a:pt x="1834976" y="3043036"/>
                  <a:pt x="1640511" y="3008676"/>
                  <a:pt x="1351021" y="3026214"/>
                </a:cubicBezTo>
                <a:cubicBezTo>
                  <a:pt x="1061531" y="3043752"/>
                  <a:pt x="761969" y="3062412"/>
                  <a:pt x="612834" y="3026214"/>
                </a:cubicBezTo>
                <a:cubicBezTo>
                  <a:pt x="463699" y="2990016"/>
                  <a:pt x="278905" y="3015975"/>
                  <a:pt x="0" y="3026214"/>
                </a:cubicBezTo>
                <a:cubicBezTo>
                  <a:pt x="7030" y="2751119"/>
                  <a:pt x="6969" y="2559312"/>
                  <a:pt x="0" y="2390709"/>
                </a:cubicBezTo>
                <a:cubicBezTo>
                  <a:pt x="-6969" y="2222107"/>
                  <a:pt x="-2840" y="1973049"/>
                  <a:pt x="0" y="1785466"/>
                </a:cubicBezTo>
                <a:cubicBezTo>
                  <a:pt x="2840" y="1597883"/>
                  <a:pt x="17069" y="1297955"/>
                  <a:pt x="0" y="1149961"/>
                </a:cubicBezTo>
                <a:cubicBezTo>
                  <a:pt x="-17069" y="1001967"/>
                  <a:pt x="261" y="754825"/>
                  <a:pt x="0" y="635505"/>
                </a:cubicBezTo>
                <a:cubicBezTo>
                  <a:pt x="-261" y="516185"/>
                  <a:pt x="-2054" y="23686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50EE65D-66B3-4685-BEBA-FB59B1260E62}"/>
              </a:ext>
            </a:extLst>
          </p:cNvPr>
          <p:cNvSpPr/>
          <p:nvPr/>
        </p:nvSpPr>
        <p:spPr>
          <a:xfrm>
            <a:off x="770103" y="5223279"/>
            <a:ext cx="4178405" cy="1332910"/>
          </a:xfrm>
          <a:custGeom>
            <a:avLst/>
            <a:gdLst>
              <a:gd name="connsiteX0" fmla="*/ 0 w 4178405"/>
              <a:gd name="connsiteY0" fmla="*/ 0 h 1332910"/>
              <a:gd name="connsiteX1" fmla="*/ 696401 w 4178405"/>
              <a:gd name="connsiteY1" fmla="*/ 0 h 1332910"/>
              <a:gd name="connsiteX2" fmla="*/ 1267450 w 4178405"/>
              <a:gd name="connsiteY2" fmla="*/ 0 h 1332910"/>
              <a:gd name="connsiteX3" fmla="*/ 1963850 w 4178405"/>
              <a:gd name="connsiteY3" fmla="*/ 0 h 1332910"/>
              <a:gd name="connsiteX4" fmla="*/ 2534899 w 4178405"/>
              <a:gd name="connsiteY4" fmla="*/ 0 h 1332910"/>
              <a:gd name="connsiteX5" fmla="*/ 3273084 w 4178405"/>
              <a:gd name="connsiteY5" fmla="*/ 0 h 1332910"/>
              <a:gd name="connsiteX6" fmla="*/ 4178405 w 4178405"/>
              <a:gd name="connsiteY6" fmla="*/ 0 h 1332910"/>
              <a:gd name="connsiteX7" fmla="*/ 4178405 w 4178405"/>
              <a:gd name="connsiteY7" fmla="*/ 653126 h 1332910"/>
              <a:gd name="connsiteX8" fmla="*/ 4178405 w 4178405"/>
              <a:gd name="connsiteY8" fmla="*/ 1332910 h 1332910"/>
              <a:gd name="connsiteX9" fmla="*/ 3440220 w 4178405"/>
              <a:gd name="connsiteY9" fmla="*/ 1332910 h 1332910"/>
              <a:gd name="connsiteX10" fmla="*/ 2785603 w 4178405"/>
              <a:gd name="connsiteY10" fmla="*/ 1332910 h 1332910"/>
              <a:gd name="connsiteX11" fmla="*/ 2047418 w 4178405"/>
              <a:gd name="connsiteY11" fmla="*/ 1332910 h 1332910"/>
              <a:gd name="connsiteX12" fmla="*/ 1476370 w 4178405"/>
              <a:gd name="connsiteY12" fmla="*/ 1332910 h 1332910"/>
              <a:gd name="connsiteX13" fmla="*/ 863537 w 4178405"/>
              <a:gd name="connsiteY13" fmla="*/ 1332910 h 1332910"/>
              <a:gd name="connsiteX14" fmla="*/ 0 w 4178405"/>
              <a:gd name="connsiteY14" fmla="*/ 1332910 h 1332910"/>
              <a:gd name="connsiteX15" fmla="*/ 0 w 4178405"/>
              <a:gd name="connsiteY15" fmla="*/ 653126 h 1332910"/>
              <a:gd name="connsiteX16" fmla="*/ 0 w 4178405"/>
              <a:gd name="connsiteY16" fmla="*/ 0 h 133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8405" h="1332910" extrusionOk="0">
                <a:moveTo>
                  <a:pt x="0" y="0"/>
                </a:moveTo>
                <a:cubicBezTo>
                  <a:pt x="142437" y="-1777"/>
                  <a:pt x="430588" y="-12063"/>
                  <a:pt x="696401" y="0"/>
                </a:cubicBezTo>
                <a:cubicBezTo>
                  <a:pt x="962214" y="12063"/>
                  <a:pt x="1043051" y="-4689"/>
                  <a:pt x="1267450" y="0"/>
                </a:cubicBezTo>
                <a:cubicBezTo>
                  <a:pt x="1491849" y="4689"/>
                  <a:pt x="1796890" y="-48"/>
                  <a:pt x="1963850" y="0"/>
                </a:cubicBezTo>
                <a:cubicBezTo>
                  <a:pt x="2130810" y="48"/>
                  <a:pt x="2288696" y="15458"/>
                  <a:pt x="2534899" y="0"/>
                </a:cubicBezTo>
                <a:cubicBezTo>
                  <a:pt x="2781102" y="-15458"/>
                  <a:pt x="2958507" y="-11820"/>
                  <a:pt x="3273084" y="0"/>
                </a:cubicBezTo>
                <a:cubicBezTo>
                  <a:pt x="3587662" y="11820"/>
                  <a:pt x="3930455" y="39091"/>
                  <a:pt x="4178405" y="0"/>
                </a:cubicBezTo>
                <a:cubicBezTo>
                  <a:pt x="4163518" y="155782"/>
                  <a:pt x="4191091" y="424157"/>
                  <a:pt x="4178405" y="653126"/>
                </a:cubicBezTo>
                <a:cubicBezTo>
                  <a:pt x="4165719" y="882095"/>
                  <a:pt x="4151080" y="1005232"/>
                  <a:pt x="4178405" y="1332910"/>
                </a:cubicBezTo>
                <a:cubicBezTo>
                  <a:pt x="3918604" y="1308915"/>
                  <a:pt x="3798382" y="1345658"/>
                  <a:pt x="3440220" y="1332910"/>
                </a:cubicBezTo>
                <a:cubicBezTo>
                  <a:pt x="3082058" y="1320162"/>
                  <a:pt x="3046588" y="1312052"/>
                  <a:pt x="2785603" y="1332910"/>
                </a:cubicBezTo>
                <a:cubicBezTo>
                  <a:pt x="2524618" y="1353768"/>
                  <a:pt x="2358219" y="1346001"/>
                  <a:pt x="2047418" y="1332910"/>
                </a:cubicBezTo>
                <a:cubicBezTo>
                  <a:pt x="1736618" y="1319819"/>
                  <a:pt x="1616363" y="1354478"/>
                  <a:pt x="1476370" y="1332910"/>
                </a:cubicBezTo>
                <a:cubicBezTo>
                  <a:pt x="1336377" y="1311342"/>
                  <a:pt x="1166106" y="1340265"/>
                  <a:pt x="863537" y="1332910"/>
                </a:cubicBezTo>
                <a:cubicBezTo>
                  <a:pt x="560968" y="1325555"/>
                  <a:pt x="238045" y="1363227"/>
                  <a:pt x="0" y="1332910"/>
                </a:cubicBezTo>
                <a:cubicBezTo>
                  <a:pt x="2574" y="1110033"/>
                  <a:pt x="-22281" y="915981"/>
                  <a:pt x="0" y="653126"/>
                </a:cubicBezTo>
                <a:cubicBezTo>
                  <a:pt x="22281" y="390271"/>
                  <a:pt x="-9632" y="19293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A77FE65-6742-4A55-9EE2-7692341F021C}"/>
              </a:ext>
            </a:extLst>
          </p:cNvPr>
          <p:cNvSpPr txBox="1"/>
          <p:nvPr/>
        </p:nvSpPr>
        <p:spPr>
          <a:xfrm>
            <a:off x="672734" y="1627755"/>
            <a:ext cx="367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Machine (VM / Bare Metal)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DFF0D92-50C3-4520-963D-E56A8D49B3D0}"/>
              </a:ext>
            </a:extLst>
          </p:cNvPr>
          <p:cNvSpPr/>
          <p:nvPr/>
        </p:nvSpPr>
        <p:spPr>
          <a:xfrm>
            <a:off x="7352070" y="3179661"/>
            <a:ext cx="1582380" cy="549265"/>
          </a:xfrm>
          <a:custGeom>
            <a:avLst/>
            <a:gdLst>
              <a:gd name="connsiteX0" fmla="*/ 0 w 1582380"/>
              <a:gd name="connsiteY0" fmla="*/ 0 h 549265"/>
              <a:gd name="connsiteX1" fmla="*/ 527460 w 1582380"/>
              <a:gd name="connsiteY1" fmla="*/ 0 h 549265"/>
              <a:gd name="connsiteX2" fmla="*/ 1007449 w 1582380"/>
              <a:gd name="connsiteY2" fmla="*/ 0 h 549265"/>
              <a:gd name="connsiteX3" fmla="*/ 1582380 w 1582380"/>
              <a:gd name="connsiteY3" fmla="*/ 0 h 549265"/>
              <a:gd name="connsiteX4" fmla="*/ 1582380 w 1582380"/>
              <a:gd name="connsiteY4" fmla="*/ 549265 h 549265"/>
              <a:gd name="connsiteX5" fmla="*/ 1023272 w 1582380"/>
              <a:gd name="connsiteY5" fmla="*/ 549265 h 549265"/>
              <a:gd name="connsiteX6" fmla="*/ 511636 w 1582380"/>
              <a:gd name="connsiteY6" fmla="*/ 549265 h 549265"/>
              <a:gd name="connsiteX7" fmla="*/ 0 w 1582380"/>
              <a:gd name="connsiteY7" fmla="*/ 549265 h 549265"/>
              <a:gd name="connsiteX8" fmla="*/ 0 w 1582380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2380" h="549265" extrusionOk="0">
                <a:moveTo>
                  <a:pt x="0" y="0"/>
                </a:moveTo>
                <a:cubicBezTo>
                  <a:pt x="252991" y="19730"/>
                  <a:pt x="295363" y="-7005"/>
                  <a:pt x="527460" y="0"/>
                </a:cubicBezTo>
                <a:cubicBezTo>
                  <a:pt x="759557" y="7005"/>
                  <a:pt x="905514" y="21947"/>
                  <a:pt x="1007449" y="0"/>
                </a:cubicBezTo>
                <a:cubicBezTo>
                  <a:pt x="1109384" y="-21947"/>
                  <a:pt x="1314779" y="23249"/>
                  <a:pt x="1582380" y="0"/>
                </a:cubicBezTo>
                <a:cubicBezTo>
                  <a:pt x="1602060" y="258840"/>
                  <a:pt x="1585991" y="348301"/>
                  <a:pt x="1582380" y="549265"/>
                </a:cubicBezTo>
                <a:cubicBezTo>
                  <a:pt x="1462303" y="572048"/>
                  <a:pt x="1298611" y="532576"/>
                  <a:pt x="1023272" y="549265"/>
                </a:cubicBezTo>
                <a:cubicBezTo>
                  <a:pt x="747933" y="565954"/>
                  <a:pt x="694208" y="533828"/>
                  <a:pt x="511636" y="549265"/>
                </a:cubicBezTo>
                <a:cubicBezTo>
                  <a:pt x="329064" y="564702"/>
                  <a:pt x="190282" y="553947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</a:p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6C1FBC9-0409-4727-9B03-0FB5C5EF96F2}"/>
              </a:ext>
            </a:extLst>
          </p:cNvPr>
          <p:cNvSpPr/>
          <p:nvPr/>
        </p:nvSpPr>
        <p:spPr>
          <a:xfrm>
            <a:off x="9446100" y="4090540"/>
            <a:ext cx="1652978" cy="549265"/>
          </a:xfrm>
          <a:custGeom>
            <a:avLst/>
            <a:gdLst>
              <a:gd name="connsiteX0" fmla="*/ 0 w 1652978"/>
              <a:gd name="connsiteY0" fmla="*/ 0 h 549265"/>
              <a:gd name="connsiteX1" fmla="*/ 550993 w 1652978"/>
              <a:gd name="connsiteY1" fmla="*/ 0 h 549265"/>
              <a:gd name="connsiteX2" fmla="*/ 1052396 w 1652978"/>
              <a:gd name="connsiteY2" fmla="*/ 0 h 549265"/>
              <a:gd name="connsiteX3" fmla="*/ 1652978 w 1652978"/>
              <a:gd name="connsiteY3" fmla="*/ 0 h 549265"/>
              <a:gd name="connsiteX4" fmla="*/ 1652978 w 1652978"/>
              <a:gd name="connsiteY4" fmla="*/ 549265 h 549265"/>
              <a:gd name="connsiteX5" fmla="*/ 1068926 w 1652978"/>
              <a:gd name="connsiteY5" fmla="*/ 549265 h 549265"/>
              <a:gd name="connsiteX6" fmla="*/ 534463 w 1652978"/>
              <a:gd name="connsiteY6" fmla="*/ 549265 h 549265"/>
              <a:gd name="connsiteX7" fmla="*/ 0 w 1652978"/>
              <a:gd name="connsiteY7" fmla="*/ 549265 h 549265"/>
              <a:gd name="connsiteX8" fmla="*/ 0 w 1652978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78" h="549265" extrusionOk="0">
                <a:moveTo>
                  <a:pt x="0" y="0"/>
                </a:moveTo>
                <a:cubicBezTo>
                  <a:pt x="208383" y="6885"/>
                  <a:pt x="310244" y="11812"/>
                  <a:pt x="550993" y="0"/>
                </a:cubicBezTo>
                <a:cubicBezTo>
                  <a:pt x="791742" y="-11812"/>
                  <a:pt x="825376" y="16203"/>
                  <a:pt x="1052396" y="0"/>
                </a:cubicBezTo>
                <a:cubicBezTo>
                  <a:pt x="1279416" y="-16203"/>
                  <a:pt x="1443840" y="890"/>
                  <a:pt x="1652978" y="0"/>
                </a:cubicBezTo>
                <a:cubicBezTo>
                  <a:pt x="1672658" y="258840"/>
                  <a:pt x="1656589" y="348301"/>
                  <a:pt x="1652978" y="549265"/>
                </a:cubicBezTo>
                <a:cubicBezTo>
                  <a:pt x="1415355" y="555951"/>
                  <a:pt x="1272845" y="551946"/>
                  <a:pt x="1068926" y="549265"/>
                </a:cubicBezTo>
                <a:cubicBezTo>
                  <a:pt x="865007" y="546584"/>
                  <a:pt x="714046" y="572380"/>
                  <a:pt x="534463" y="549265"/>
                </a:cubicBezTo>
                <a:cubicBezTo>
                  <a:pt x="354880" y="526150"/>
                  <a:pt x="136386" y="522773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9A8B6B-9C38-4572-AF18-0C3B8ED2F832}"/>
              </a:ext>
            </a:extLst>
          </p:cNvPr>
          <p:cNvSpPr/>
          <p:nvPr/>
        </p:nvSpPr>
        <p:spPr>
          <a:xfrm>
            <a:off x="7365503" y="4032939"/>
            <a:ext cx="1106181" cy="549265"/>
          </a:xfrm>
          <a:custGeom>
            <a:avLst/>
            <a:gdLst>
              <a:gd name="connsiteX0" fmla="*/ 0 w 1106181"/>
              <a:gd name="connsiteY0" fmla="*/ 0 h 549265"/>
              <a:gd name="connsiteX1" fmla="*/ 553091 w 1106181"/>
              <a:gd name="connsiteY1" fmla="*/ 0 h 549265"/>
              <a:gd name="connsiteX2" fmla="*/ 1106181 w 1106181"/>
              <a:gd name="connsiteY2" fmla="*/ 0 h 549265"/>
              <a:gd name="connsiteX3" fmla="*/ 1106181 w 1106181"/>
              <a:gd name="connsiteY3" fmla="*/ 549265 h 549265"/>
              <a:gd name="connsiteX4" fmla="*/ 586276 w 1106181"/>
              <a:gd name="connsiteY4" fmla="*/ 549265 h 549265"/>
              <a:gd name="connsiteX5" fmla="*/ 0 w 1106181"/>
              <a:gd name="connsiteY5" fmla="*/ 549265 h 549265"/>
              <a:gd name="connsiteX6" fmla="*/ 0 w 1106181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6181" h="549265" extrusionOk="0">
                <a:moveTo>
                  <a:pt x="0" y="0"/>
                </a:moveTo>
                <a:cubicBezTo>
                  <a:pt x="158761" y="10019"/>
                  <a:pt x="292102" y="-18493"/>
                  <a:pt x="553091" y="0"/>
                </a:cubicBezTo>
                <a:cubicBezTo>
                  <a:pt x="814080" y="18493"/>
                  <a:pt x="932084" y="-4156"/>
                  <a:pt x="1106181" y="0"/>
                </a:cubicBezTo>
                <a:cubicBezTo>
                  <a:pt x="1088578" y="144257"/>
                  <a:pt x="1086026" y="400684"/>
                  <a:pt x="1106181" y="549265"/>
                </a:cubicBezTo>
                <a:cubicBezTo>
                  <a:pt x="917106" y="542958"/>
                  <a:pt x="739644" y="526862"/>
                  <a:pt x="586276" y="549265"/>
                </a:cubicBezTo>
                <a:cubicBezTo>
                  <a:pt x="432908" y="571668"/>
                  <a:pt x="129963" y="563972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9F7C8B4-4640-407B-9EA3-5252F82A9CFF}"/>
              </a:ext>
            </a:extLst>
          </p:cNvPr>
          <p:cNvSpPr/>
          <p:nvPr/>
        </p:nvSpPr>
        <p:spPr>
          <a:xfrm>
            <a:off x="10356449" y="5008605"/>
            <a:ext cx="1133355" cy="549265"/>
          </a:xfrm>
          <a:custGeom>
            <a:avLst/>
            <a:gdLst>
              <a:gd name="connsiteX0" fmla="*/ 0 w 1133355"/>
              <a:gd name="connsiteY0" fmla="*/ 0 h 549265"/>
              <a:gd name="connsiteX1" fmla="*/ 566678 w 1133355"/>
              <a:gd name="connsiteY1" fmla="*/ 0 h 549265"/>
              <a:gd name="connsiteX2" fmla="*/ 1133355 w 1133355"/>
              <a:gd name="connsiteY2" fmla="*/ 0 h 549265"/>
              <a:gd name="connsiteX3" fmla="*/ 1133355 w 1133355"/>
              <a:gd name="connsiteY3" fmla="*/ 549265 h 549265"/>
              <a:gd name="connsiteX4" fmla="*/ 600678 w 1133355"/>
              <a:gd name="connsiteY4" fmla="*/ 549265 h 549265"/>
              <a:gd name="connsiteX5" fmla="*/ 0 w 1133355"/>
              <a:gd name="connsiteY5" fmla="*/ 549265 h 549265"/>
              <a:gd name="connsiteX6" fmla="*/ 0 w 113335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355" h="549265" extrusionOk="0">
                <a:moveTo>
                  <a:pt x="0" y="0"/>
                </a:moveTo>
                <a:cubicBezTo>
                  <a:pt x="136973" y="1621"/>
                  <a:pt x="309869" y="-7235"/>
                  <a:pt x="566678" y="0"/>
                </a:cubicBezTo>
                <a:cubicBezTo>
                  <a:pt x="823487" y="7235"/>
                  <a:pt x="933380" y="-21725"/>
                  <a:pt x="1133355" y="0"/>
                </a:cubicBezTo>
                <a:cubicBezTo>
                  <a:pt x="1115752" y="144257"/>
                  <a:pt x="1113200" y="400684"/>
                  <a:pt x="1133355" y="549265"/>
                </a:cubicBezTo>
                <a:cubicBezTo>
                  <a:pt x="1000662" y="526346"/>
                  <a:pt x="792942" y="527595"/>
                  <a:pt x="600678" y="549265"/>
                </a:cubicBezTo>
                <a:cubicBezTo>
                  <a:pt x="408414" y="570935"/>
                  <a:pt x="233305" y="524125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4CF4A6C-9BCC-4CCB-92FB-D07827E63B69}"/>
              </a:ext>
            </a:extLst>
          </p:cNvPr>
          <p:cNvSpPr/>
          <p:nvPr/>
        </p:nvSpPr>
        <p:spPr>
          <a:xfrm>
            <a:off x="7352070" y="2293156"/>
            <a:ext cx="3526599" cy="549265"/>
          </a:xfrm>
          <a:custGeom>
            <a:avLst/>
            <a:gdLst>
              <a:gd name="connsiteX0" fmla="*/ 0 w 3526599"/>
              <a:gd name="connsiteY0" fmla="*/ 0 h 549265"/>
              <a:gd name="connsiteX1" fmla="*/ 587767 w 3526599"/>
              <a:gd name="connsiteY1" fmla="*/ 0 h 549265"/>
              <a:gd name="connsiteX2" fmla="*/ 1069735 w 3526599"/>
              <a:gd name="connsiteY2" fmla="*/ 0 h 549265"/>
              <a:gd name="connsiteX3" fmla="*/ 1657502 w 3526599"/>
              <a:gd name="connsiteY3" fmla="*/ 0 h 549265"/>
              <a:gd name="connsiteX4" fmla="*/ 2139470 w 3526599"/>
              <a:gd name="connsiteY4" fmla="*/ 0 h 549265"/>
              <a:gd name="connsiteX5" fmla="*/ 2762503 w 3526599"/>
              <a:gd name="connsiteY5" fmla="*/ 0 h 549265"/>
              <a:gd name="connsiteX6" fmla="*/ 3526599 w 3526599"/>
              <a:gd name="connsiteY6" fmla="*/ 0 h 549265"/>
              <a:gd name="connsiteX7" fmla="*/ 3526599 w 3526599"/>
              <a:gd name="connsiteY7" fmla="*/ 549265 h 549265"/>
              <a:gd name="connsiteX8" fmla="*/ 2903567 w 3526599"/>
              <a:gd name="connsiteY8" fmla="*/ 549265 h 549265"/>
              <a:gd name="connsiteX9" fmla="*/ 2351066 w 3526599"/>
              <a:gd name="connsiteY9" fmla="*/ 549265 h 549265"/>
              <a:gd name="connsiteX10" fmla="*/ 1798565 w 3526599"/>
              <a:gd name="connsiteY10" fmla="*/ 549265 h 549265"/>
              <a:gd name="connsiteX11" fmla="*/ 1175533 w 3526599"/>
              <a:gd name="connsiteY11" fmla="*/ 549265 h 549265"/>
              <a:gd name="connsiteX12" fmla="*/ 693564 w 3526599"/>
              <a:gd name="connsiteY12" fmla="*/ 549265 h 549265"/>
              <a:gd name="connsiteX13" fmla="*/ 0 w 3526599"/>
              <a:gd name="connsiteY13" fmla="*/ 549265 h 549265"/>
              <a:gd name="connsiteX14" fmla="*/ 0 w 3526599"/>
              <a:gd name="connsiteY14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6599" h="549265" extrusionOk="0">
                <a:moveTo>
                  <a:pt x="0" y="0"/>
                </a:moveTo>
                <a:cubicBezTo>
                  <a:pt x="221482" y="410"/>
                  <a:pt x="465680" y="8116"/>
                  <a:pt x="587767" y="0"/>
                </a:cubicBezTo>
                <a:cubicBezTo>
                  <a:pt x="709854" y="-8116"/>
                  <a:pt x="832210" y="11981"/>
                  <a:pt x="1069735" y="0"/>
                </a:cubicBezTo>
                <a:cubicBezTo>
                  <a:pt x="1307260" y="-11981"/>
                  <a:pt x="1530644" y="-6536"/>
                  <a:pt x="1657502" y="0"/>
                </a:cubicBezTo>
                <a:cubicBezTo>
                  <a:pt x="1784360" y="6536"/>
                  <a:pt x="1990988" y="5048"/>
                  <a:pt x="2139470" y="0"/>
                </a:cubicBezTo>
                <a:cubicBezTo>
                  <a:pt x="2287952" y="-5048"/>
                  <a:pt x="2549897" y="-1597"/>
                  <a:pt x="2762503" y="0"/>
                </a:cubicBezTo>
                <a:cubicBezTo>
                  <a:pt x="2975109" y="1597"/>
                  <a:pt x="3343471" y="-22403"/>
                  <a:pt x="3526599" y="0"/>
                </a:cubicBezTo>
                <a:cubicBezTo>
                  <a:pt x="3504124" y="178404"/>
                  <a:pt x="3530317" y="377043"/>
                  <a:pt x="3526599" y="549265"/>
                </a:cubicBezTo>
                <a:cubicBezTo>
                  <a:pt x="3377349" y="558702"/>
                  <a:pt x="3091444" y="573598"/>
                  <a:pt x="2903567" y="549265"/>
                </a:cubicBezTo>
                <a:cubicBezTo>
                  <a:pt x="2715690" y="524932"/>
                  <a:pt x="2623625" y="557040"/>
                  <a:pt x="2351066" y="549265"/>
                </a:cubicBezTo>
                <a:cubicBezTo>
                  <a:pt x="2078507" y="541490"/>
                  <a:pt x="1926411" y="548128"/>
                  <a:pt x="1798565" y="549265"/>
                </a:cubicBezTo>
                <a:cubicBezTo>
                  <a:pt x="1670719" y="550402"/>
                  <a:pt x="1315852" y="540093"/>
                  <a:pt x="1175533" y="549265"/>
                </a:cubicBezTo>
                <a:cubicBezTo>
                  <a:pt x="1035214" y="558437"/>
                  <a:pt x="801331" y="538267"/>
                  <a:pt x="693564" y="549265"/>
                </a:cubicBezTo>
                <a:cubicBezTo>
                  <a:pt x="585797" y="560263"/>
                  <a:pt x="180798" y="566277"/>
                  <a:pt x="0" y="549265"/>
                </a:cubicBezTo>
                <a:cubicBezTo>
                  <a:pt x="-10601" y="434553"/>
                  <a:pt x="-18645" y="2199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API Gateway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22448B-F5B8-4F3D-B655-52112F2B02EC}"/>
              </a:ext>
            </a:extLst>
          </p:cNvPr>
          <p:cNvSpPr/>
          <p:nvPr/>
        </p:nvSpPr>
        <p:spPr>
          <a:xfrm>
            <a:off x="7392337" y="5003721"/>
            <a:ext cx="1130209" cy="549265"/>
          </a:xfrm>
          <a:custGeom>
            <a:avLst/>
            <a:gdLst>
              <a:gd name="connsiteX0" fmla="*/ 0 w 1130209"/>
              <a:gd name="connsiteY0" fmla="*/ 0 h 549265"/>
              <a:gd name="connsiteX1" fmla="*/ 565105 w 1130209"/>
              <a:gd name="connsiteY1" fmla="*/ 0 h 549265"/>
              <a:gd name="connsiteX2" fmla="*/ 1130209 w 1130209"/>
              <a:gd name="connsiteY2" fmla="*/ 0 h 549265"/>
              <a:gd name="connsiteX3" fmla="*/ 1130209 w 1130209"/>
              <a:gd name="connsiteY3" fmla="*/ 549265 h 549265"/>
              <a:gd name="connsiteX4" fmla="*/ 599011 w 1130209"/>
              <a:gd name="connsiteY4" fmla="*/ 549265 h 549265"/>
              <a:gd name="connsiteX5" fmla="*/ 0 w 1130209"/>
              <a:gd name="connsiteY5" fmla="*/ 549265 h 549265"/>
              <a:gd name="connsiteX6" fmla="*/ 0 w 1130209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0209" h="549265" extrusionOk="0">
                <a:moveTo>
                  <a:pt x="0" y="0"/>
                </a:moveTo>
                <a:cubicBezTo>
                  <a:pt x="113742" y="8488"/>
                  <a:pt x="343242" y="-28201"/>
                  <a:pt x="565105" y="0"/>
                </a:cubicBezTo>
                <a:cubicBezTo>
                  <a:pt x="786969" y="28201"/>
                  <a:pt x="907109" y="22762"/>
                  <a:pt x="1130209" y="0"/>
                </a:cubicBezTo>
                <a:cubicBezTo>
                  <a:pt x="1112606" y="144257"/>
                  <a:pt x="1110054" y="400684"/>
                  <a:pt x="1130209" y="549265"/>
                </a:cubicBezTo>
                <a:cubicBezTo>
                  <a:pt x="935577" y="562561"/>
                  <a:pt x="729271" y="545989"/>
                  <a:pt x="599011" y="549265"/>
                </a:cubicBezTo>
                <a:cubicBezTo>
                  <a:pt x="468751" y="552541"/>
                  <a:pt x="244198" y="567776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8881ED-2B17-4C82-907E-C9D9155ECFEA}"/>
              </a:ext>
            </a:extLst>
          </p:cNvPr>
          <p:cNvSpPr/>
          <p:nvPr/>
        </p:nvSpPr>
        <p:spPr>
          <a:xfrm>
            <a:off x="8886116" y="5005241"/>
            <a:ext cx="1138495" cy="549265"/>
          </a:xfrm>
          <a:custGeom>
            <a:avLst/>
            <a:gdLst>
              <a:gd name="connsiteX0" fmla="*/ 0 w 1138495"/>
              <a:gd name="connsiteY0" fmla="*/ 0 h 549265"/>
              <a:gd name="connsiteX1" fmla="*/ 569248 w 1138495"/>
              <a:gd name="connsiteY1" fmla="*/ 0 h 549265"/>
              <a:gd name="connsiteX2" fmla="*/ 1138495 w 1138495"/>
              <a:gd name="connsiteY2" fmla="*/ 0 h 549265"/>
              <a:gd name="connsiteX3" fmla="*/ 1138495 w 1138495"/>
              <a:gd name="connsiteY3" fmla="*/ 549265 h 549265"/>
              <a:gd name="connsiteX4" fmla="*/ 603402 w 1138495"/>
              <a:gd name="connsiteY4" fmla="*/ 549265 h 549265"/>
              <a:gd name="connsiteX5" fmla="*/ 0 w 1138495"/>
              <a:gd name="connsiteY5" fmla="*/ 549265 h 549265"/>
              <a:gd name="connsiteX6" fmla="*/ 0 w 113849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95" h="549265" extrusionOk="0">
                <a:moveTo>
                  <a:pt x="0" y="0"/>
                </a:moveTo>
                <a:cubicBezTo>
                  <a:pt x="185566" y="-3906"/>
                  <a:pt x="309572" y="22376"/>
                  <a:pt x="569248" y="0"/>
                </a:cubicBezTo>
                <a:cubicBezTo>
                  <a:pt x="828924" y="-22376"/>
                  <a:pt x="868146" y="-9620"/>
                  <a:pt x="1138495" y="0"/>
                </a:cubicBezTo>
                <a:cubicBezTo>
                  <a:pt x="1120892" y="144257"/>
                  <a:pt x="1118340" y="400684"/>
                  <a:pt x="1138495" y="549265"/>
                </a:cubicBezTo>
                <a:cubicBezTo>
                  <a:pt x="994265" y="575878"/>
                  <a:pt x="766861" y="555553"/>
                  <a:pt x="603402" y="549265"/>
                </a:cubicBezTo>
                <a:cubicBezTo>
                  <a:pt x="439943" y="542977"/>
                  <a:pt x="243415" y="578809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2BC8732-085E-4D5E-846A-49107DA98610}"/>
              </a:ext>
            </a:extLst>
          </p:cNvPr>
          <p:cNvSpPr/>
          <p:nvPr/>
        </p:nvSpPr>
        <p:spPr>
          <a:xfrm>
            <a:off x="7244098" y="3075557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E8CF8DF-21B0-4090-90DA-515E02CA4F91}"/>
              </a:ext>
            </a:extLst>
          </p:cNvPr>
          <p:cNvSpPr/>
          <p:nvPr/>
        </p:nvSpPr>
        <p:spPr>
          <a:xfrm>
            <a:off x="9331605" y="4007099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65204E-0CF6-4158-BCFB-9C42EC7CE94C}"/>
              </a:ext>
            </a:extLst>
          </p:cNvPr>
          <p:cNvSpPr/>
          <p:nvPr/>
        </p:nvSpPr>
        <p:spPr>
          <a:xfrm>
            <a:off x="7257532" y="3930899"/>
            <a:ext cx="1347452" cy="747498"/>
          </a:xfrm>
          <a:custGeom>
            <a:avLst/>
            <a:gdLst>
              <a:gd name="connsiteX0" fmla="*/ 0 w 1347452"/>
              <a:gd name="connsiteY0" fmla="*/ 0 h 747498"/>
              <a:gd name="connsiteX1" fmla="*/ 673726 w 1347452"/>
              <a:gd name="connsiteY1" fmla="*/ 0 h 747498"/>
              <a:gd name="connsiteX2" fmla="*/ 1347452 w 1347452"/>
              <a:gd name="connsiteY2" fmla="*/ 0 h 747498"/>
              <a:gd name="connsiteX3" fmla="*/ 1347452 w 1347452"/>
              <a:gd name="connsiteY3" fmla="*/ 373749 h 747498"/>
              <a:gd name="connsiteX4" fmla="*/ 1347452 w 1347452"/>
              <a:gd name="connsiteY4" fmla="*/ 747498 h 747498"/>
              <a:gd name="connsiteX5" fmla="*/ 646777 w 1347452"/>
              <a:gd name="connsiteY5" fmla="*/ 747498 h 747498"/>
              <a:gd name="connsiteX6" fmla="*/ 0 w 1347452"/>
              <a:gd name="connsiteY6" fmla="*/ 747498 h 747498"/>
              <a:gd name="connsiteX7" fmla="*/ 0 w 1347452"/>
              <a:gd name="connsiteY7" fmla="*/ 396174 h 747498"/>
              <a:gd name="connsiteX8" fmla="*/ 0 w 1347452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452" h="747498" extrusionOk="0">
                <a:moveTo>
                  <a:pt x="0" y="0"/>
                </a:moveTo>
                <a:cubicBezTo>
                  <a:pt x="307742" y="-14006"/>
                  <a:pt x="505577" y="-24414"/>
                  <a:pt x="673726" y="0"/>
                </a:cubicBezTo>
                <a:cubicBezTo>
                  <a:pt x="841875" y="24414"/>
                  <a:pt x="1080645" y="23388"/>
                  <a:pt x="1347452" y="0"/>
                </a:cubicBezTo>
                <a:cubicBezTo>
                  <a:pt x="1353461" y="152541"/>
                  <a:pt x="1339650" y="230018"/>
                  <a:pt x="1347452" y="373749"/>
                </a:cubicBezTo>
                <a:cubicBezTo>
                  <a:pt x="1355254" y="517480"/>
                  <a:pt x="1357816" y="620019"/>
                  <a:pt x="1347452" y="747498"/>
                </a:cubicBezTo>
                <a:cubicBezTo>
                  <a:pt x="1117377" y="719905"/>
                  <a:pt x="985016" y="743578"/>
                  <a:pt x="646777" y="747498"/>
                </a:cubicBezTo>
                <a:cubicBezTo>
                  <a:pt x="308539" y="751418"/>
                  <a:pt x="286694" y="755490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2109F2B-C1B0-46BD-B5E9-8937EF5CD62E}"/>
              </a:ext>
            </a:extLst>
          </p:cNvPr>
          <p:cNvSpPr/>
          <p:nvPr/>
        </p:nvSpPr>
        <p:spPr>
          <a:xfrm>
            <a:off x="10228280" y="4904605"/>
            <a:ext cx="1345066" cy="747498"/>
          </a:xfrm>
          <a:custGeom>
            <a:avLst/>
            <a:gdLst>
              <a:gd name="connsiteX0" fmla="*/ 0 w 1345066"/>
              <a:gd name="connsiteY0" fmla="*/ 0 h 747498"/>
              <a:gd name="connsiteX1" fmla="*/ 672533 w 1345066"/>
              <a:gd name="connsiteY1" fmla="*/ 0 h 747498"/>
              <a:gd name="connsiteX2" fmla="*/ 1345066 w 1345066"/>
              <a:gd name="connsiteY2" fmla="*/ 0 h 747498"/>
              <a:gd name="connsiteX3" fmla="*/ 1345066 w 1345066"/>
              <a:gd name="connsiteY3" fmla="*/ 373749 h 747498"/>
              <a:gd name="connsiteX4" fmla="*/ 1345066 w 1345066"/>
              <a:gd name="connsiteY4" fmla="*/ 747498 h 747498"/>
              <a:gd name="connsiteX5" fmla="*/ 645632 w 1345066"/>
              <a:gd name="connsiteY5" fmla="*/ 747498 h 747498"/>
              <a:gd name="connsiteX6" fmla="*/ 0 w 1345066"/>
              <a:gd name="connsiteY6" fmla="*/ 747498 h 747498"/>
              <a:gd name="connsiteX7" fmla="*/ 0 w 1345066"/>
              <a:gd name="connsiteY7" fmla="*/ 396174 h 747498"/>
              <a:gd name="connsiteX8" fmla="*/ 0 w 1345066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6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38014" y="-28388"/>
                  <a:pt x="1345066" y="0"/>
                </a:cubicBezTo>
                <a:cubicBezTo>
                  <a:pt x="1351075" y="152541"/>
                  <a:pt x="1337264" y="230018"/>
                  <a:pt x="1345066" y="373749"/>
                </a:cubicBezTo>
                <a:cubicBezTo>
                  <a:pt x="1352868" y="517480"/>
                  <a:pt x="1355430" y="620019"/>
                  <a:pt x="1345066" y="747498"/>
                </a:cubicBezTo>
                <a:cubicBezTo>
                  <a:pt x="1121999" y="726161"/>
                  <a:pt x="868187" y="764022"/>
                  <a:pt x="645632" y="747498"/>
                </a:cubicBezTo>
                <a:cubicBezTo>
                  <a:pt x="423077" y="730974"/>
                  <a:pt x="146661" y="741365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A715185-A43A-41CB-8A92-6A7C1E302C37}"/>
              </a:ext>
            </a:extLst>
          </p:cNvPr>
          <p:cNvSpPr/>
          <p:nvPr/>
        </p:nvSpPr>
        <p:spPr>
          <a:xfrm>
            <a:off x="7258225" y="4904605"/>
            <a:ext cx="1416484" cy="747498"/>
          </a:xfrm>
          <a:custGeom>
            <a:avLst/>
            <a:gdLst>
              <a:gd name="connsiteX0" fmla="*/ 0 w 1416484"/>
              <a:gd name="connsiteY0" fmla="*/ 0 h 747498"/>
              <a:gd name="connsiteX1" fmla="*/ 472161 w 1416484"/>
              <a:gd name="connsiteY1" fmla="*/ 0 h 747498"/>
              <a:gd name="connsiteX2" fmla="*/ 901828 w 1416484"/>
              <a:gd name="connsiteY2" fmla="*/ 0 h 747498"/>
              <a:gd name="connsiteX3" fmla="*/ 1416484 w 1416484"/>
              <a:gd name="connsiteY3" fmla="*/ 0 h 747498"/>
              <a:gd name="connsiteX4" fmla="*/ 1416484 w 1416484"/>
              <a:gd name="connsiteY4" fmla="*/ 351324 h 747498"/>
              <a:gd name="connsiteX5" fmla="*/ 1416484 w 1416484"/>
              <a:gd name="connsiteY5" fmla="*/ 747498 h 747498"/>
              <a:gd name="connsiteX6" fmla="*/ 958488 w 1416484"/>
              <a:gd name="connsiteY6" fmla="*/ 747498 h 747498"/>
              <a:gd name="connsiteX7" fmla="*/ 528821 w 1416484"/>
              <a:gd name="connsiteY7" fmla="*/ 747498 h 747498"/>
              <a:gd name="connsiteX8" fmla="*/ 0 w 1416484"/>
              <a:gd name="connsiteY8" fmla="*/ 747498 h 747498"/>
              <a:gd name="connsiteX9" fmla="*/ 0 w 1416484"/>
              <a:gd name="connsiteY9" fmla="*/ 381224 h 747498"/>
              <a:gd name="connsiteX10" fmla="*/ 0 w 1416484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6484" h="747498" extrusionOk="0">
                <a:moveTo>
                  <a:pt x="0" y="0"/>
                </a:moveTo>
                <a:cubicBezTo>
                  <a:pt x="131700" y="4610"/>
                  <a:pt x="350605" y="6760"/>
                  <a:pt x="472161" y="0"/>
                </a:cubicBezTo>
                <a:cubicBezTo>
                  <a:pt x="593717" y="-6760"/>
                  <a:pt x="768191" y="3762"/>
                  <a:pt x="901828" y="0"/>
                </a:cubicBezTo>
                <a:cubicBezTo>
                  <a:pt x="1035465" y="-3762"/>
                  <a:pt x="1235568" y="-21529"/>
                  <a:pt x="1416484" y="0"/>
                </a:cubicBezTo>
                <a:cubicBezTo>
                  <a:pt x="1426914" y="109891"/>
                  <a:pt x="1426646" y="259191"/>
                  <a:pt x="1416484" y="351324"/>
                </a:cubicBezTo>
                <a:cubicBezTo>
                  <a:pt x="1406322" y="443457"/>
                  <a:pt x="1428746" y="615447"/>
                  <a:pt x="1416484" y="747498"/>
                </a:cubicBezTo>
                <a:cubicBezTo>
                  <a:pt x="1200195" y="764193"/>
                  <a:pt x="1103032" y="741139"/>
                  <a:pt x="958488" y="747498"/>
                </a:cubicBezTo>
                <a:cubicBezTo>
                  <a:pt x="813944" y="753857"/>
                  <a:pt x="737636" y="726885"/>
                  <a:pt x="528821" y="747498"/>
                </a:cubicBezTo>
                <a:cubicBezTo>
                  <a:pt x="320006" y="768111"/>
                  <a:pt x="239082" y="729014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2F7E1D2-667C-4153-B0F7-42547299AD6E}"/>
              </a:ext>
            </a:extLst>
          </p:cNvPr>
          <p:cNvSpPr/>
          <p:nvPr/>
        </p:nvSpPr>
        <p:spPr>
          <a:xfrm>
            <a:off x="8782612" y="4910108"/>
            <a:ext cx="1345065" cy="747498"/>
          </a:xfrm>
          <a:custGeom>
            <a:avLst/>
            <a:gdLst>
              <a:gd name="connsiteX0" fmla="*/ 0 w 1345065"/>
              <a:gd name="connsiteY0" fmla="*/ 0 h 747498"/>
              <a:gd name="connsiteX1" fmla="*/ 672533 w 1345065"/>
              <a:gd name="connsiteY1" fmla="*/ 0 h 747498"/>
              <a:gd name="connsiteX2" fmla="*/ 1345065 w 1345065"/>
              <a:gd name="connsiteY2" fmla="*/ 0 h 747498"/>
              <a:gd name="connsiteX3" fmla="*/ 1345065 w 1345065"/>
              <a:gd name="connsiteY3" fmla="*/ 373749 h 747498"/>
              <a:gd name="connsiteX4" fmla="*/ 1345065 w 1345065"/>
              <a:gd name="connsiteY4" fmla="*/ 747498 h 747498"/>
              <a:gd name="connsiteX5" fmla="*/ 645631 w 1345065"/>
              <a:gd name="connsiteY5" fmla="*/ 747498 h 747498"/>
              <a:gd name="connsiteX6" fmla="*/ 0 w 1345065"/>
              <a:gd name="connsiteY6" fmla="*/ 747498 h 747498"/>
              <a:gd name="connsiteX7" fmla="*/ 0 w 1345065"/>
              <a:gd name="connsiteY7" fmla="*/ 396174 h 747498"/>
              <a:gd name="connsiteX8" fmla="*/ 0 w 1345065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5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41451" y="-26003"/>
                  <a:pt x="1345065" y="0"/>
                </a:cubicBezTo>
                <a:cubicBezTo>
                  <a:pt x="1351074" y="152541"/>
                  <a:pt x="1337263" y="230018"/>
                  <a:pt x="1345065" y="373749"/>
                </a:cubicBezTo>
                <a:cubicBezTo>
                  <a:pt x="1352867" y="517480"/>
                  <a:pt x="1355429" y="620019"/>
                  <a:pt x="1345065" y="747498"/>
                </a:cubicBezTo>
                <a:cubicBezTo>
                  <a:pt x="1121998" y="726161"/>
                  <a:pt x="868186" y="764022"/>
                  <a:pt x="645631" y="747498"/>
                </a:cubicBezTo>
                <a:cubicBezTo>
                  <a:pt x="423076" y="730974"/>
                  <a:pt x="146538" y="734857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FA174A1-B175-4464-B8F4-8CEF8E07DC85}"/>
              </a:ext>
            </a:extLst>
          </p:cNvPr>
          <p:cNvSpPr/>
          <p:nvPr/>
        </p:nvSpPr>
        <p:spPr>
          <a:xfrm>
            <a:off x="7233400" y="2194039"/>
            <a:ext cx="3759764" cy="747498"/>
          </a:xfrm>
          <a:custGeom>
            <a:avLst/>
            <a:gdLst>
              <a:gd name="connsiteX0" fmla="*/ 0 w 3759764"/>
              <a:gd name="connsiteY0" fmla="*/ 0 h 747498"/>
              <a:gd name="connsiteX1" fmla="*/ 626627 w 3759764"/>
              <a:gd name="connsiteY1" fmla="*/ 0 h 747498"/>
              <a:gd name="connsiteX2" fmla="*/ 1140462 w 3759764"/>
              <a:gd name="connsiteY2" fmla="*/ 0 h 747498"/>
              <a:gd name="connsiteX3" fmla="*/ 1767089 w 3759764"/>
              <a:gd name="connsiteY3" fmla="*/ 0 h 747498"/>
              <a:gd name="connsiteX4" fmla="*/ 2280923 w 3759764"/>
              <a:gd name="connsiteY4" fmla="*/ 0 h 747498"/>
              <a:gd name="connsiteX5" fmla="*/ 2945148 w 3759764"/>
              <a:gd name="connsiteY5" fmla="*/ 0 h 747498"/>
              <a:gd name="connsiteX6" fmla="*/ 3759764 w 3759764"/>
              <a:gd name="connsiteY6" fmla="*/ 0 h 747498"/>
              <a:gd name="connsiteX7" fmla="*/ 3759764 w 3759764"/>
              <a:gd name="connsiteY7" fmla="*/ 366274 h 747498"/>
              <a:gd name="connsiteX8" fmla="*/ 3759764 w 3759764"/>
              <a:gd name="connsiteY8" fmla="*/ 747498 h 747498"/>
              <a:gd name="connsiteX9" fmla="*/ 3095539 w 3759764"/>
              <a:gd name="connsiteY9" fmla="*/ 747498 h 747498"/>
              <a:gd name="connsiteX10" fmla="*/ 2506509 w 3759764"/>
              <a:gd name="connsiteY10" fmla="*/ 747498 h 747498"/>
              <a:gd name="connsiteX11" fmla="*/ 1842284 w 3759764"/>
              <a:gd name="connsiteY11" fmla="*/ 747498 h 747498"/>
              <a:gd name="connsiteX12" fmla="*/ 1328450 w 3759764"/>
              <a:gd name="connsiteY12" fmla="*/ 747498 h 747498"/>
              <a:gd name="connsiteX13" fmla="*/ 777018 w 3759764"/>
              <a:gd name="connsiteY13" fmla="*/ 747498 h 747498"/>
              <a:gd name="connsiteX14" fmla="*/ 0 w 3759764"/>
              <a:gd name="connsiteY14" fmla="*/ 747498 h 747498"/>
              <a:gd name="connsiteX15" fmla="*/ 0 w 3759764"/>
              <a:gd name="connsiteY15" fmla="*/ 366274 h 747498"/>
              <a:gd name="connsiteX16" fmla="*/ 0 w 3759764"/>
              <a:gd name="connsiteY16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9764" h="747498" extrusionOk="0">
                <a:moveTo>
                  <a:pt x="0" y="0"/>
                </a:moveTo>
                <a:cubicBezTo>
                  <a:pt x="168710" y="-17178"/>
                  <a:pt x="329559" y="14635"/>
                  <a:pt x="626627" y="0"/>
                </a:cubicBezTo>
                <a:cubicBezTo>
                  <a:pt x="923695" y="-14635"/>
                  <a:pt x="920173" y="18929"/>
                  <a:pt x="1140462" y="0"/>
                </a:cubicBezTo>
                <a:cubicBezTo>
                  <a:pt x="1360752" y="-18929"/>
                  <a:pt x="1483259" y="-11126"/>
                  <a:pt x="1767089" y="0"/>
                </a:cubicBezTo>
                <a:cubicBezTo>
                  <a:pt x="2050919" y="11126"/>
                  <a:pt x="2173522" y="6447"/>
                  <a:pt x="2280923" y="0"/>
                </a:cubicBezTo>
                <a:cubicBezTo>
                  <a:pt x="2388324" y="-6447"/>
                  <a:pt x="2675791" y="-26922"/>
                  <a:pt x="2945148" y="0"/>
                </a:cubicBezTo>
                <a:cubicBezTo>
                  <a:pt x="3214506" y="26922"/>
                  <a:pt x="3379697" y="12097"/>
                  <a:pt x="3759764" y="0"/>
                </a:cubicBezTo>
                <a:cubicBezTo>
                  <a:pt x="3749076" y="170365"/>
                  <a:pt x="3745967" y="254729"/>
                  <a:pt x="3759764" y="366274"/>
                </a:cubicBezTo>
                <a:cubicBezTo>
                  <a:pt x="3773561" y="477819"/>
                  <a:pt x="3765383" y="614651"/>
                  <a:pt x="3759764" y="747498"/>
                </a:cubicBezTo>
                <a:cubicBezTo>
                  <a:pt x="3461194" y="764742"/>
                  <a:pt x="3316020" y="744905"/>
                  <a:pt x="3095539" y="747498"/>
                </a:cubicBezTo>
                <a:cubicBezTo>
                  <a:pt x="2875059" y="750091"/>
                  <a:pt x="2632835" y="757338"/>
                  <a:pt x="2506509" y="747498"/>
                </a:cubicBezTo>
                <a:cubicBezTo>
                  <a:pt x="2380183" y="737659"/>
                  <a:pt x="1993439" y="771518"/>
                  <a:pt x="1842284" y="747498"/>
                </a:cubicBezTo>
                <a:cubicBezTo>
                  <a:pt x="1691130" y="723478"/>
                  <a:pt x="1581891" y="739622"/>
                  <a:pt x="1328450" y="747498"/>
                </a:cubicBezTo>
                <a:cubicBezTo>
                  <a:pt x="1075009" y="755374"/>
                  <a:pt x="984912" y="753748"/>
                  <a:pt x="777018" y="747498"/>
                </a:cubicBezTo>
                <a:cubicBezTo>
                  <a:pt x="569124" y="741248"/>
                  <a:pt x="368415" y="780367"/>
                  <a:pt x="0" y="747498"/>
                </a:cubicBezTo>
                <a:cubicBezTo>
                  <a:pt x="-5931" y="664673"/>
                  <a:pt x="9212" y="543334"/>
                  <a:pt x="0" y="366274"/>
                </a:cubicBezTo>
                <a:cubicBezTo>
                  <a:pt x="-9212" y="189214"/>
                  <a:pt x="10506" y="1796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B19C2F-2BA5-4ECB-81C7-5B8D539A5E7A}"/>
              </a:ext>
            </a:extLst>
          </p:cNvPr>
          <p:cNvSpPr txBox="1"/>
          <p:nvPr/>
        </p:nvSpPr>
        <p:spPr>
          <a:xfrm>
            <a:off x="7109394" y="181242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Container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2BD56C2D-BB23-4306-896A-D884FA657093}"/>
              </a:ext>
            </a:extLst>
          </p:cNvPr>
          <p:cNvSpPr/>
          <p:nvPr/>
        </p:nvSpPr>
        <p:spPr>
          <a:xfrm>
            <a:off x="6577084" y="3238070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2AA7EB9-7A5D-4550-9722-5973A335772C}"/>
              </a:ext>
            </a:extLst>
          </p:cNvPr>
          <p:cNvSpPr/>
          <p:nvPr/>
        </p:nvSpPr>
        <p:spPr>
          <a:xfrm>
            <a:off x="6473853" y="3166961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ylinder 40">
            <a:extLst>
              <a:ext uri="{FF2B5EF4-FFF2-40B4-BE49-F238E27FC236}">
                <a16:creationId xmlns:a16="http://schemas.microsoft.com/office/drawing/2014/main" id="{195D49D0-5FFE-47EA-8956-E77443498471}"/>
              </a:ext>
            </a:extLst>
          </p:cNvPr>
          <p:cNvSpPr/>
          <p:nvPr/>
        </p:nvSpPr>
        <p:spPr>
          <a:xfrm>
            <a:off x="6577084" y="4087049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90C1701-F9F7-453C-B9CC-011584E494F7}"/>
              </a:ext>
            </a:extLst>
          </p:cNvPr>
          <p:cNvSpPr/>
          <p:nvPr/>
        </p:nvSpPr>
        <p:spPr>
          <a:xfrm>
            <a:off x="6473853" y="4015940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ylinder 42">
            <a:extLst>
              <a:ext uri="{FF2B5EF4-FFF2-40B4-BE49-F238E27FC236}">
                <a16:creationId xmlns:a16="http://schemas.microsoft.com/office/drawing/2014/main" id="{90F09E5B-A743-42D0-AE71-71D0030AD339}"/>
              </a:ext>
            </a:extLst>
          </p:cNvPr>
          <p:cNvSpPr/>
          <p:nvPr/>
        </p:nvSpPr>
        <p:spPr>
          <a:xfrm>
            <a:off x="7742902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BBFF585-3A66-4CBF-AE49-284BD467F025}"/>
              </a:ext>
            </a:extLst>
          </p:cNvPr>
          <p:cNvSpPr/>
          <p:nvPr/>
        </p:nvSpPr>
        <p:spPr>
          <a:xfrm>
            <a:off x="7639671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ylinder 44">
            <a:extLst>
              <a:ext uri="{FF2B5EF4-FFF2-40B4-BE49-F238E27FC236}">
                <a16:creationId xmlns:a16="http://schemas.microsoft.com/office/drawing/2014/main" id="{03190230-7594-49F5-B992-808EF92463CC}"/>
              </a:ext>
            </a:extLst>
          </p:cNvPr>
          <p:cNvSpPr/>
          <p:nvPr/>
        </p:nvSpPr>
        <p:spPr>
          <a:xfrm>
            <a:off x="11431300" y="4162982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C29DAAF-9F2A-4D95-8C01-AD31759749F8}"/>
              </a:ext>
            </a:extLst>
          </p:cNvPr>
          <p:cNvSpPr/>
          <p:nvPr/>
        </p:nvSpPr>
        <p:spPr>
          <a:xfrm>
            <a:off x="11328069" y="4091873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ylinder 46">
            <a:extLst>
              <a:ext uri="{FF2B5EF4-FFF2-40B4-BE49-F238E27FC236}">
                <a16:creationId xmlns:a16="http://schemas.microsoft.com/office/drawing/2014/main" id="{5376A170-0184-43F2-A2AF-53BF6CE9FCFE}"/>
              </a:ext>
            </a:extLst>
          </p:cNvPr>
          <p:cNvSpPr/>
          <p:nvPr/>
        </p:nvSpPr>
        <p:spPr>
          <a:xfrm>
            <a:off x="10708521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FE5C001-ABD4-4621-902A-C7EB4FE644F9}"/>
              </a:ext>
            </a:extLst>
          </p:cNvPr>
          <p:cNvSpPr/>
          <p:nvPr/>
        </p:nvSpPr>
        <p:spPr>
          <a:xfrm>
            <a:off x="10605290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ylinder 48">
            <a:extLst>
              <a:ext uri="{FF2B5EF4-FFF2-40B4-BE49-F238E27FC236}">
                <a16:creationId xmlns:a16="http://schemas.microsoft.com/office/drawing/2014/main" id="{C2F780D0-950B-4042-AF59-0AF059B2D87A}"/>
              </a:ext>
            </a:extLst>
          </p:cNvPr>
          <p:cNvSpPr/>
          <p:nvPr/>
        </p:nvSpPr>
        <p:spPr>
          <a:xfrm>
            <a:off x="9231560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484EDB8-C299-4FF1-B3FA-D451A6623BDC}"/>
              </a:ext>
            </a:extLst>
          </p:cNvPr>
          <p:cNvSpPr/>
          <p:nvPr/>
        </p:nvSpPr>
        <p:spPr>
          <a:xfrm>
            <a:off x="9128329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4C889A5-9784-4726-BE81-3DE5D8632250}"/>
              </a:ext>
            </a:extLst>
          </p:cNvPr>
          <p:cNvCxnSpPr>
            <a:stCxn id="9" idx="2"/>
            <a:endCxn id="19" idx="1"/>
          </p:cNvCxnSpPr>
          <p:nvPr/>
        </p:nvCxnSpPr>
        <p:spPr>
          <a:xfrm>
            <a:off x="2815109" y="4898365"/>
            <a:ext cx="2316" cy="477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1830E26B-392A-4448-8861-C613C908577D}"/>
              </a:ext>
            </a:extLst>
          </p:cNvPr>
          <p:cNvCxnSpPr>
            <a:stCxn id="23" idx="1"/>
            <a:endCxn id="39" idx="3"/>
          </p:cNvCxnSpPr>
          <p:nvPr/>
        </p:nvCxnSpPr>
        <p:spPr>
          <a:xfrm flipH="1">
            <a:off x="7109394" y="3454294"/>
            <a:ext cx="242676" cy="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2742077A-ADCC-4DFB-9F06-844E34226D3F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8143260" y="2842421"/>
            <a:ext cx="972110" cy="33724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ACFC2538-3A8F-49AC-9275-8D65F3E964A6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H="1" flipV="1">
            <a:off x="9115370" y="2842421"/>
            <a:ext cx="1157219" cy="1248119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87D9AA0-6183-4544-8396-C486C7374AA6}"/>
              </a:ext>
            </a:extLst>
          </p:cNvPr>
          <p:cNvCxnSpPr>
            <a:cxnSpLocks/>
            <a:stCxn id="24" idx="0"/>
            <a:endCxn id="23" idx="3"/>
          </p:cNvCxnSpPr>
          <p:nvPr/>
        </p:nvCxnSpPr>
        <p:spPr>
          <a:xfrm flipH="1" flipV="1">
            <a:off x="8934450" y="3454294"/>
            <a:ext cx="1338139" cy="63624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58427B65-2EC8-4F94-A86E-F6ECFA7C0C22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8471684" y="4307572"/>
            <a:ext cx="974416" cy="57601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EDF5635-75EE-426C-A995-D45E175A92C6}"/>
              </a:ext>
            </a:extLst>
          </p:cNvPr>
          <p:cNvCxnSpPr>
            <a:cxnSpLocks/>
            <a:stCxn id="24" idx="1"/>
            <a:endCxn id="28" idx="0"/>
          </p:cNvCxnSpPr>
          <p:nvPr/>
        </p:nvCxnSpPr>
        <p:spPr>
          <a:xfrm flipH="1">
            <a:off x="7957442" y="4365173"/>
            <a:ext cx="1488658" cy="638548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4FFA175C-4A8F-4714-A02C-BF1BD04BB69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9455364" y="4639805"/>
            <a:ext cx="817225" cy="36543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96F94AF2-40C0-4FC3-AB5F-76ECA167BCF3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272589" y="4639805"/>
            <a:ext cx="650538" cy="36880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89C6DBE-0F61-47D6-B964-E0625CB21C9B}"/>
              </a:ext>
            </a:extLst>
          </p:cNvPr>
          <p:cNvCxnSpPr>
            <a:cxnSpLocks/>
            <a:stCxn id="25" idx="1"/>
            <a:endCxn id="41" idx="4"/>
          </p:cNvCxnSpPr>
          <p:nvPr/>
        </p:nvCxnSpPr>
        <p:spPr>
          <a:xfrm flipH="1" flipV="1">
            <a:off x="7023034" y="4304198"/>
            <a:ext cx="342469" cy="33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2CF9C7B-E3B1-445D-9147-CF3F22D7D923}"/>
              </a:ext>
            </a:extLst>
          </p:cNvPr>
          <p:cNvCxnSpPr>
            <a:cxnSpLocks/>
            <a:stCxn id="45" idx="2"/>
            <a:endCxn id="24" idx="3"/>
          </p:cNvCxnSpPr>
          <p:nvPr/>
        </p:nvCxnSpPr>
        <p:spPr>
          <a:xfrm flipH="1" flipV="1">
            <a:off x="11099078" y="4365173"/>
            <a:ext cx="332222" cy="14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4594F7F8-99DF-4134-8964-0A9308563819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flipH="1" flipV="1">
            <a:off x="10923127" y="5557870"/>
            <a:ext cx="8369" cy="3619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F93D2465-4304-45D5-87D9-CE6497E27105}"/>
              </a:ext>
            </a:extLst>
          </p:cNvPr>
          <p:cNvCxnSpPr>
            <a:cxnSpLocks/>
            <a:stCxn id="49" idx="1"/>
            <a:endCxn id="29" idx="2"/>
          </p:cNvCxnSpPr>
          <p:nvPr/>
        </p:nvCxnSpPr>
        <p:spPr>
          <a:xfrm flipV="1">
            <a:off x="9454535" y="5554506"/>
            <a:ext cx="829" cy="365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52EC02F1-5B50-4237-BDA5-3D551055E56F}"/>
              </a:ext>
            </a:extLst>
          </p:cNvPr>
          <p:cNvCxnSpPr>
            <a:cxnSpLocks/>
            <a:stCxn id="43" idx="1"/>
            <a:endCxn id="28" idx="2"/>
          </p:cNvCxnSpPr>
          <p:nvPr/>
        </p:nvCxnSpPr>
        <p:spPr>
          <a:xfrm flipH="1" flipV="1">
            <a:off x="7957442" y="5552986"/>
            <a:ext cx="8435" cy="366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all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 and JS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33288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63461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956640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35918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compromise</a:t>
            </a:r>
            <a:r>
              <a:rPr lang="de-DE" sz="6600" dirty="0"/>
              <a:t>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whole</a:t>
            </a:r>
            <a:r>
              <a:rPr lang="de-DE" sz="6600" dirty="0"/>
              <a:t> </a:t>
            </a:r>
            <a:r>
              <a:rPr lang="de-DE" sz="6600" dirty="0" err="1"/>
              <a:t>security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some</a:t>
            </a:r>
            <a:r>
              <a:rPr lang="de-DE" sz="6600" dirty="0"/>
              <a:t> </a:t>
            </a:r>
            <a:r>
              <a:rPr lang="de-DE" sz="6600" dirty="0" err="1"/>
              <a:t>parts</a:t>
            </a:r>
            <a:r>
              <a:rPr lang="de-DE" sz="6600" dirty="0"/>
              <a:t>/</a:t>
            </a:r>
            <a:r>
              <a:rPr lang="de-DE" sz="6600" dirty="0" err="1"/>
              <a:t>methods</a:t>
            </a:r>
            <a:r>
              <a:rPr lang="de-DE" sz="6600" dirty="0"/>
              <a:t>/etc. </a:t>
            </a:r>
            <a:r>
              <a:rPr lang="de-DE" sz="6600" dirty="0" err="1"/>
              <a:t>are</a:t>
            </a:r>
            <a:r>
              <a:rPr lang="de-DE" sz="6600" dirty="0"/>
              <a:t> </a:t>
            </a:r>
            <a:r>
              <a:rPr lang="de-DE" sz="6600" dirty="0" err="1"/>
              <a:t>available</a:t>
            </a:r>
            <a:r>
              <a:rPr lang="de-DE" sz="6600" dirty="0"/>
              <a:t> via </a:t>
            </a:r>
            <a:r>
              <a:rPr lang="de-DE" sz="6600" dirty="0" err="1"/>
              <a:t>plain</a:t>
            </a:r>
            <a:r>
              <a:rPr lang="de-DE" sz="6600" dirty="0"/>
              <a:t> HTTP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you have control over all your subdomains</a:t>
            </a:r>
          </a:p>
          <a:p>
            <a:endParaRPr lang="en-US" dirty="0"/>
          </a:p>
          <a:p>
            <a:r>
              <a:rPr lang="en-US" dirty="0"/>
              <a:t>Harden your webserver and TLS configuration properly</a:t>
            </a:r>
          </a:p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3724</Words>
  <Application>Microsoft Office PowerPoint</Application>
  <PresentationFormat>Breitbild</PresentationFormat>
  <Paragraphs>683</Paragraphs>
  <Slides>67</Slides>
  <Notes>28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2" baseType="lpstr">
      <vt:lpstr>Arial</vt:lpstr>
      <vt:lpstr>Calibri</vt:lpstr>
      <vt:lpstr>Consolas</vt:lpstr>
      <vt:lpstr>Verdana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Monolithic vs. Microservice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Transport Layer Security (TLS)</vt:lpstr>
      <vt:lpstr>PFS – Perfect Forward Secrecy</vt:lpstr>
      <vt:lpstr>TLS – Avoid common pitfalls</vt:lpstr>
      <vt:lpstr>TLS – Avoid common pitfalls</vt:lpstr>
      <vt:lpstr>HSTS – HTTP Strict Transport Security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2021-02-13T19:44:59Z</dcterms:modified>
</cp:coreProperties>
</file>